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0C7002-B5E2-4636-8058-7739134F8F8A}"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8EEB9-0E49-4465-87C0-D7885C6A61F7}" type="slidenum">
              <a:rPr lang="en-US" smtClean="0"/>
              <a:t>‹#›</a:t>
            </a:fld>
            <a:endParaRPr lang="en-US"/>
          </a:p>
        </p:txBody>
      </p:sp>
    </p:spTree>
    <p:extLst>
      <p:ext uri="{BB962C8B-B14F-4D97-AF65-F5344CB8AC3E}">
        <p14:creationId xmlns:p14="http://schemas.microsoft.com/office/powerpoint/2010/main" val="2108427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0C7002-B5E2-4636-8058-7739134F8F8A}"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8EEB9-0E49-4465-87C0-D7885C6A61F7}" type="slidenum">
              <a:rPr lang="en-US" smtClean="0"/>
              <a:t>‹#›</a:t>
            </a:fld>
            <a:endParaRPr lang="en-US"/>
          </a:p>
        </p:txBody>
      </p:sp>
    </p:spTree>
    <p:extLst>
      <p:ext uri="{BB962C8B-B14F-4D97-AF65-F5344CB8AC3E}">
        <p14:creationId xmlns:p14="http://schemas.microsoft.com/office/powerpoint/2010/main" val="3056239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0C7002-B5E2-4636-8058-7739134F8F8A}"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8EEB9-0E49-4465-87C0-D7885C6A61F7}" type="slidenum">
              <a:rPr lang="en-US" smtClean="0"/>
              <a:t>‹#›</a:t>
            </a:fld>
            <a:endParaRPr lang="en-US"/>
          </a:p>
        </p:txBody>
      </p:sp>
    </p:spTree>
    <p:extLst>
      <p:ext uri="{BB962C8B-B14F-4D97-AF65-F5344CB8AC3E}">
        <p14:creationId xmlns:p14="http://schemas.microsoft.com/office/powerpoint/2010/main" val="55666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0C7002-B5E2-4636-8058-7739134F8F8A}"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8EEB9-0E49-4465-87C0-D7885C6A61F7}" type="slidenum">
              <a:rPr lang="en-US" smtClean="0"/>
              <a:t>‹#›</a:t>
            </a:fld>
            <a:endParaRPr lang="en-US"/>
          </a:p>
        </p:txBody>
      </p:sp>
    </p:spTree>
    <p:extLst>
      <p:ext uri="{BB962C8B-B14F-4D97-AF65-F5344CB8AC3E}">
        <p14:creationId xmlns:p14="http://schemas.microsoft.com/office/powerpoint/2010/main" val="1747607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0C7002-B5E2-4636-8058-7739134F8F8A}"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8EEB9-0E49-4465-87C0-D7885C6A61F7}" type="slidenum">
              <a:rPr lang="en-US" smtClean="0"/>
              <a:t>‹#›</a:t>
            </a:fld>
            <a:endParaRPr lang="en-US"/>
          </a:p>
        </p:txBody>
      </p:sp>
    </p:spTree>
    <p:extLst>
      <p:ext uri="{BB962C8B-B14F-4D97-AF65-F5344CB8AC3E}">
        <p14:creationId xmlns:p14="http://schemas.microsoft.com/office/powerpoint/2010/main" val="2427804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0C7002-B5E2-4636-8058-7739134F8F8A}"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8EEB9-0E49-4465-87C0-D7885C6A61F7}" type="slidenum">
              <a:rPr lang="en-US" smtClean="0"/>
              <a:t>‹#›</a:t>
            </a:fld>
            <a:endParaRPr lang="en-US"/>
          </a:p>
        </p:txBody>
      </p:sp>
    </p:spTree>
    <p:extLst>
      <p:ext uri="{BB962C8B-B14F-4D97-AF65-F5344CB8AC3E}">
        <p14:creationId xmlns:p14="http://schemas.microsoft.com/office/powerpoint/2010/main" val="3888408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0C7002-B5E2-4636-8058-7739134F8F8A}" type="datetimeFigureOut">
              <a:rPr lang="en-US" smtClean="0"/>
              <a:t>7/16/2021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18EEB9-0E49-4465-87C0-D7885C6A61F7}" type="slidenum">
              <a:rPr lang="en-US" smtClean="0"/>
              <a:t>‹#›</a:t>
            </a:fld>
            <a:endParaRPr lang="en-US"/>
          </a:p>
        </p:txBody>
      </p:sp>
    </p:spTree>
    <p:extLst>
      <p:ext uri="{BB962C8B-B14F-4D97-AF65-F5344CB8AC3E}">
        <p14:creationId xmlns:p14="http://schemas.microsoft.com/office/powerpoint/2010/main" val="242624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0C7002-B5E2-4636-8058-7739134F8F8A}" type="datetimeFigureOut">
              <a:rPr lang="en-US" smtClean="0"/>
              <a:t>7/16/2021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18EEB9-0E49-4465-87C0-D7885C6A61F7}" type="slidenum">
              <a:rPr lang="en-US" smtClean="0"/>
              <a:t>‹#›</a:t>
            </a:fld>
            <a:endParaRPr lang="en-US"/>
          </a:p>
        </p:txBody>
      </p:sp>
    </p:spTree>
    <p:extLst>
      <p:ext uri="{BB962C8B-B14F-4D97-AF65-F5344CB8AC3E}">
        <p14:creationId xmlns:p14="http://schemas.microsoft.com/office/powerpoint/2010/main" val="223996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C7002-B5E2-4636-8058-7739134F8F8A}" type="datetimeFigureOut">
              <a:rPr lang="en-US" smtClean="0"/>
              <a:t>7/16/2021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18EEB9-0E49-4465-87C0-D7885C6A61F7}" type="slidenum">
              <a:rPr lang="en-US" smtClean="0"/>
              <a:t>‹#›</a:t>
            </a:fld>
            <a:endParaRPr lang="en-US"/>
          </a:p>
        </p:txBody>
      </p:sp>
    </p:spTree>
    <p:extLst>
      <p:ext uri="{BB962C8B-B14F-4D97-AF65-F5344CB8AC3E}">
        <p14:creationId xmlns:p14="http://schemas.microsoft.com/office/powerpoint/2010/main" val="3344270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0C7002-B5E2-4636-8058-7739134F8F8A}"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8EEB9-0E49-4465-87C0-D7885C6A61F7}" type="slidenum">
              <a:rPr lang="en-US" smtClean="0"/>
              <a:t>‹#›</a:t>
            </a:fld>
            <a:endParaRPr lang="en-US"/>
          </a:p>
        </p:txBody>
      </p:sp>
    </p:spTree>
    <p:extLst>
      <p:ext uri="{BB962C8B-B14F-4D97-AF65-F5344CB8AC3E}">
        <p14:creationId xmlns:p14="http://schemas.microsoft.com/office/powerpoint/2010/main" val="1936655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0C7002-B5E2-4636-8058-7739134F8F8A}"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8EEB9-0E49-4465-87C0-D7885C6A61F7}" type="slidenum">
              <a:rPr lang="en-US" smtClean="0"/>
              <a:t>‹#›</a:t>
            </a:fld>
            <a:endParaRPr lang="en-US"/>
          </a:p>
        </p:txBody>
      </p:sp>
    </p:spTree>
    <p:extLst>
      <p:ext uri="{BB962C8B-B14F-4D97-AF65-F5344CB8AC3E}">
        <p14:creationId xmlns:p14="http://schemas.microsoft.com/office/powerpoint/2010/main" val="1015487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C7002-B5E2-4636-8058-7739134F8F8A}" type="datetimeFigureOut">
              <a:rPr lang="en-US" smtClean="0"/>
              <a:t>7/16/2021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8EEB9-0E49-4465-87C0-D7885C6A61F7}" type="slidenum">
              <a:rPr lang="en-US" smtClean="0"/>
              <a:t>‹#›</a:t>
            </a:fld>
            <a:endParaRPr lang="en-US"/>
          </a:p>
        </p:txBody>
      </p:sp>
    </p:spTree>
    <p:extLst>
      <p:ext uri="{BB962C8B-B14F-4D97-AF65-F5344CB8AC3E}">
        <p14:creationId xmlns:p14="http://schemas.microsoft.com/office/powerpoint/2010/main" val="3754519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2654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p:cNvPr>
          <p:cNvSpPr txBox="1">
            <a:spLocks noChangeArrowheads="1"/>
          </p:cNvSpPr>
          <p:nvPr/>
        </p:nvSpPr>
        <p:spPr bwMode="auto">
          <a:xfrm>
            <a:off x="5927407" y="243839"/>
            <a:ext cx="2257425" cy="579438"/>
          </a:xfrm>
          <a:prstGeom prst="rect">
            <a:avLst/>
          </a:prstGeom>
          <a:solidFill>
            <a:schemeClr val="accent2">
              <a:lumMod val="20000"/>
              <a:lumOff val="8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3200" dirty="0" err="1" smtClean="0">
                <a:solidFill>
                  <a:srgbClr val="7030A0"/>
                </a:solidFill>
                <a:latin typeface="Times New Roman" panose="02020603050405020304" pitchFamily="18" charset="0"/>
              </a:rPr>
              <a:t>Mạch</a:t>
            </a:r>
            <a:r>
              <a:rPr lang="en-US" altLang="en-US" sz="3200" dirty="0" smtClean="0">
                <a:solidFill>
                  <a:srgbClr val="7030A0"/>
                </a:solidFill>
                <a:latin typeface="Times New Roman" panose="02020603050405020304" pitchFamily="18" charset="0"/>
              </a:rPr>
              <a:t> </a:t>
            </a:r>
            <a:r>
              <a:rPr lang="en-US" altLang="en-US" sz="3200" dirty="0" err="1">
                <a:solidFill>
                  <a:srgbClr val="7030A0"/>
                </a:solidFill>
                <a:latin typeface="Times New Roman" panose="02020603050405020304" pitchFamily="18" charset="0"/>
              </a:rPr>
              <a:t>kể</a:t>
            </a:r>
            <a:endParaRPr lang="en-US" altLang="en-US" sz="3200" dirty="0">
              <a:solidFill>
                <a:srgbClr val="7030A0"/>
              </a:solidFill>
              <a:latin typeface="Times New Roman" panose="02020603050405020304" pitchFamily="18" charset="0"/>
            </a:endParaRPr>
          </a:p>
        </p:txBody>
      </p:sp>
      <p:sp>
        <p:nvSpPr>
          <p:cNvPr id="6" name="Text Box 6">
            <a:extLst/>
          </p:cNvPr>
          <p:cNvSpPr txBox="1">
            <a:spLocks noChangeArrowheads="1"/>
          </p:cNvSpPr>
          <p:nvPr/>
        </p:nvSpPr>
        <p:spPr bwMode="auto">
          <a:xfrm>
            <a:off x="4098607" y="1158239"/>
            <a:ext cx="762000" cy="579438"/>
          </a:xfrm>
          <a:prstGeom prst="rect">
            <a:avLst/>
          </a:prstGeom>
          <a:solidFill>
            <a:schemeClr val="accent2">
              <a:lumMod val="20000"/>
              <a:lumOff val="8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spcBef>
                <a:spcPct val="50000"/>
              </a:spcBef>
              <a:defRPr/>
            </a:pPr>
            <a:r>
              <a:rPr lang="en-US" sz="3200" dirty="0" err="1">
                <a:solidFill>
                  <a:srgbClr val="7030A0"/>
                </a:solidFill>
                <a:latin typeface="Times New Roman"/>
                <a:cs typeface="+mn-cs"/>
              </a:rPr>
              <a:t>Tôi</a:t>
            </a:r>
            <a:endParaRPr lang="en-US" sz="3200" dirty="0">
              <a:solidFill>
                <a:srgbClr val="7030A0"/>
              </a:solidFill>
              <a:latin typeface="Times New Roman"/>
              <a:cs typeface="+mn-cs"/>
            </a:endParaRPr>
          </a:p>
        </p:txBody>
      </p:sp>
      <p:sp>
        <p:nvSpPr>
          <p:cNvPr id="7" name="Text Box 7">
            <a:extLst/>
          </p:cNvPr>
          <p:cNvSpPr txBox="1">
            <a:spLocks noChangeArrowheads="1"/>
          </p:cNvSpPr>
          <p:nvPr/>
        </p:nvSpPr>
        <p:spPr bwMode="auto">
          <a:xfrm>
            <a:off x="8289607" y="1158239"/>
            <a:ext cx="2057400" cy="579438"/>
          </a:xfrm>
          <a:prstGeom prst="rect">
            <a:avLst/>
          </a:prstGeom>
          <a:solidFill>
            <a:schemeClr val="accent2">
              <a:lumMod val="20000"/>
              <a:lumOff val="8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spcBef>
                <a:spcPct val="50000"/>
              </a:spcBef>
              <a:defRPr/>
            </a:pPr>
            <a:r>
              <a:rPr lang="en-US" sz="3200" dirty="0" err="1">
                <a:solidFill>
                  <a:srgbClr val="7030A0"/>
                </a:solidFill>
                <a:latin typeface="Times New Roman"/>
                <a:cs typeface="+mn-cs"/>
              </a:rPr>
              <a:t>Chúng</a:t>
            </a:r>
            <a:r>
              <a:rPr lang="en-US" sz="3200" dirty="0">
                <a:solidFill>
                  <a:srgbClr val="7030A0"/>
                </a:solidFill>
                <a:latin typeface="Times New Roman"/>
                <a:cs typeface="+mn-cs"/>
              </a:rPr>
              <a:t> </a:t>
            </a:r>
            <a:r>
              <a:rPr lang="en-US" sz="3200" dirty="0" err="1">
                <a:solidFill>
                  <a:srgbClr val="7030A0"/>
                </a:solidFill>
                <a:latin typeface="Times New Roman"/>
                <a:cs typeface="+mn-cs"/>
              </a:rPr>
              <a:t>tôi</a:t>
            </a:r>
            <a:endParaRPr lang="en-US" sz="3200" dirty="0">
              <a:solidFill>
                <a:srgbClr val="7030A0"/>
              </a:solidFill>
              <a:latin typeface="Times New Roman"/>
              <a:cs typeface="+mn-cs"/>
            </a:endParaRPr>
          </a:p>
        </p:txBody>
      </p:sp>
      <p:sp>
        <p:nvSpPr>
          <p:cNvPr id="8" name="Text Box 8">
            <a:extLst/>
          </p:cNvPr>
          <p:cNvSpPr txBox="1">
            <a:spLocks noChangeArrowheads="1"/>
          </p:cNvSpPr>
          <p:nvPr/>
        </p:nvSpPr>
        <p:spPr bwMode="auto">
          <a:xfrm>
            <a:off x="2574607" y="2301239"/>
            <a:ext cx="2895600" cy="1200150"/>
          </a:xfrm>
          <a:prstGeom prst="rect">
            <a:avLst/>
          </a:prstGeom>
          <a:solidFill>
            <a:schemeClr val="accent2">
              <a:lumMod val="20000"/>
              <a:lumOff val="8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2400" dirty="0" err="1">
                <a:solidFill>
                  <a:srgbClr val="7030A0"/>
                </a:solidFill>
                <a:latin typeface="Times New Roman" panose="02020603050405020304" pitchFamily="18" charset="0"/>
              </a:rPr>
              <a:t>Những</a:t>
            </a:r>
            <a:r>
              <a:rPr lang="en-US" altLang="en-US" sz="2400" dirty="0">
                <a:solidFill>
                  <a:srgbClr val="7030A0"/>
                </a:solidFill>
                <a:latin typeface="Times New Roman" panose="02020603050405020304" pitchFamily="18" charset="0"/>
              </a:rPr>
              <a:t> </a:t>
            </a:r>
            <a:r>
              <a:rPr lang="en-US" altLang="en-US" sz="2400" dirty="0" err="1">
                <a:solidFill>
                  <a:srgbClr val="7030A0"/>
                </a:solidFill>
                <a:latin typeface="Times New Roman" panose="02020603050405020304" pitchFamily="18" charset="0"/>
              </a:rPr>
              <a:t>cảm</a:t>
            </a:r>
            <a:r>
              <a:rPr lang="en-US" altLang="en-US" sz="2400" dirty="0">
                <a:solidFill>
                  <a:srgbClr val="7030A0"/>
                </a:solidFill>
                <a:latin typeface="Times New Roman" panose="02020603050405020304" pitchFamily="18" charset="0"/>
              </a:rPr>
              <a:t> </a:t>
            </a:r>
            <a:r>
              <a:rPr lang="en-US" altLang="en-US" sz="2400" dirty="0" err="1">
                <a:solidFill>
                  <a:srgbClr val="7030A0"/>
                </a:solidFill>
                <a:latin typeface="Times New Roman" panose="02020603050405020304" pitchFamily="18" charset="0"/>
              </a:rPr>
              <a:t>xúc</a:t>
            </a:r>
            <a:r>
              <a:rPr lang="en-US" altLang="en-US" sz="2400" dirty="0">
                <a:solidFill>
                  <a:srgbClr val="7030A0"/>
                </a:solidFill>
                <a:latin typeface="Times New Roman" panose="02020603050405020304" pitchFamily="18" charset="0"/>
              </a:rPr>
              <a:t> </a:t>
            </a:r>
            <a:r>
              <a:rPr lang="en-US" altLang="en-US" sz="2400" dirty="0" err="1">
                <a:solidFill>
                  <a:srgbClr val="7030A0"/>
                </a:solidFill>
                <a:latin typeface="Times New Roman" panose="02020603050405020304" pitchFamily="18" charset="0"/>
              </a:rPr>
              <a:t>riêng</a:t>
            </a:r>
            <a:r>
              <a:rPr lang="en-US" altLang="en-US" sz="2400" dirty="0">
                <a:solidFill>
                  <a:srgbClr val="7030A0"/>
                </a:solidFill>
                <a:latin typeface="Times New Roman" panose="02020603050405020304" pitchFamily="18" charset="0"/>
              </a:rPr>
              <a:t> </a:t>
            </a:r>
            <a:r>
              <a:rPr lang="en-US" altLang="en-US" sz="2400" dirty="0" err="1">
                <a:solidFill>
                  <a:srgbClr val="7030A0"/>
                </a:solidFill>
                <a:latin typeface="Times New Roman" panose="02020603050405020304" pitchFamily="18" charset="0"/>
              </a:rPr>
              <a:t>của</a:t>
            </a:r>
            <a:r>
              <a:rPr lang="en-US" altLang="en-US" sz="2400" dirty="0">
                <a:solidFill>
                  <a:srgbClr val="7030A0"/>
                </a:solidFill>
                <a:latin typeface="Times New Roman" panose="02020603050405020304" pitchFamily="18" charset="0"/>
              </a:rPr>
              <a:t> </a:t>
            </a:r>
            <a:r>
              <a:rPr lang="en-US" altLang="en-US" sz="2400" dirty="0" err="1">
                <a:solidFill>
                  <a:srgbClr val="7030A0"/>
                </a:solidFill>
                <a:latin typeface="Times New Roman" panose="02020603050405020304" pitchFamily="18" charset="0"/>
              </a:rPr>
              <a:t>Tôi</a:t>
            </a:r>
            <a:r>
              <a:rPr lang="en-US" altLang="en-US" sz="2400" dirty="0">
                <a:solidFill>
                  <a:srgbClr val="7030A0"/>
                </a:solidFill>
                <a:latin typeface="Times New Roman" panose="02020603050405020304" pitchFamily="18" charset="0"/>
              </a:rPr>
              <a:t> </a:t>
            </a:r>
            <a:r>
              <a:rPr lang="en-US" altLang="en-US" sz="2400" dirty="0" err="1">
                <a:solidFill>
                  <a:srgbClr val="7030A0"/>
                </a:solidFill>
                <a:latin typeface="Times New Roman" panose="02020603050405020304" pitchFamily="18" charset="0"/>
              </a:rPr>
              <a:t>về</a:t>
            </a:r>
            <a:r>
              <a:rPr lang="en-US" altLang="en-US" sz="2400" dirty="0">
                <a:solidFill>
                  <a:srgbClr val="7030A0"/>
                </a:solidFill>
                <a:latin typeface="Times New Roman" panose="02020603050405020304" pitchFamily="18" charset="0"/>
              </a:rPr>
              <a:t> </a:t>
            </a:r>
            <a:r>
              <a:rPr lang="en-US" altLang="en-US" sz="2400" dirty="0" err="1">
                <a:solidFill>
                  <a:srgbClr val="7030A0"/>
                </a:solidFill>
                <a:latin typeface="Times New Roman" panose="02020603050405020304" pitchFamily="18" charset="0"/>
              </a:rPr>
              <a:t>hai</a:t>
            </a:r>
            <a:r>
              <a:rPr lang="en-US" altLang="en-US" sz="2400" dirty="0">
                <a:solidFill>
                  <a:srgbClr val="7030A0"/>
                </a:solidFill>
                <a:latin typeface="Times New Roman" panose="02020603050405020304" pitchFamily="18" charset="0"/>
              </a:rPr>
              <a:t> </a:t>
            </a:r>
            <a:r>
              <a:rPr lang="en-US" altLang="en-US" sz="2400" dirty="0" err="1">
                <a:solidFill>
                  <a:srgbClr val="7030A0"/>
                </a:solidFill>
                <a:latin typeface="Times New Roman" panose="02020603050405020304" pitchFamily="18" charset="0"/>
              </a:rPr>
              <a:t>cây</a:t>
            </a:r>
            <a:r>
              <a:rPr lang="en-US" altLang="en-US" sz="2400" dirty="0">
                <a:solidFill>
                  <a:srgbClr val="7030A0"/>
                </a:solidFill>
                <a:latin typeface="Times New Roman" panose="02020603050405020304" pitchFamily="18" charset="0"/>
              </a:rPr>
              <a:t> </a:t>
            </a:r>
            <a:r>
              <a:rPr lang="en-US" altLang="en-US" sz="2400" dirty="0" err="1">
                <a:solidFill>
                  <a:srgbClr val="7030A0"/>
                </a:solidFill>
                <a:latin typeface="Times New Roman" panose="02020603050405020304" pitchFamily="18" charset="0"/>
              </a:rPr>
              <a:t>phong</a:t>
            </a:r>
            <a:endParaRPr lang="en-US" altLang="en-US" sz="2400" dirty="0">
              <a:solidFill>
                <a:srgbClr val="7030A0"/>
              </a:solidFill>
              <a:latin typeface="Times New Roman" panose="02020603050405020304" pitchFamily="18" charset="0"/>
            </a:endParaRPr>
          </a:p>
        </p:txBody>
      </p:sp>
      <p:sp>
        <p:nvSpPr>
          <p:cNvPr id="9" name="Text Box 9">
            <a:extLst/>
          </p:cNvPr>
          <p:cNvSpPr txBox="1">
            <a:spLocks noChangeArrowheads="1"/>
          </p:cNvSpPr>
          <p:nvPr/>
        </p:nvSpPr>
        <p:spPr bwMode="auto">
          <a:xfrm>
            <a:off x="8137207" y="2301239"/>
            <a:ext cx="2438400" cy="1570038"/>
          </a:xfrm>
          <a:prstGeom prst="rect">
            <a:avLst/>
          </a:prstGeom>
          <a:solidFill>
            <a:schemeClr val="accent2">
              <a:lumMod val="20000"/>
              <a:lumOff val="8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2400" dirty="0" err="1">
                <a:solidFill>
                  <a:srgbClr val="7030A0"/>
                </a:solidFill>
                <a:latin typeface="Times New Roman" panose="02020603050405020304" pitchFamily="18" charset="0"/>
              </a:rPr>
              <a:t>Những</a:t>
            </a:r>
            <a:r>
              <a:rPr lang="en-US" altLang="en-US" sz="2400" dirty="0">
                <a:solidFill>
                  <a:srgbClr val="7030A0"/>
                </a:solidFill>
                <a:latin typeface="Times New Roman" panose="02020603050405020304" pitchFamily="18" charset="0"/>
              </a:rPr>
              <a:t> </a:t>
            </a:r>
            <a:r>
              <a:rPr lang="en-US" altLang="en-US" sz="2400" dirty="0" err="1">
                <a:solidFill>
                  <a:srgbClr val="7030A0"/>
                </a:solidFill>
                <a:latin typeface="Times New Roman" panose="02020603050405020304" pitchFamily="18" charset="0"/>
              </a:rPr>
              <a:t>cảm</a:t>
            </a:r>
            <a:r>
              <a:rPr lang="en-US" altLang="en-US" sz="2400" dirty="0">
                <a:solidFill>
                  <a:srgbClr val="7030A0"/>
                </a:solidFill>
                <a:latin typeface="Times New Roman" panose="02020603050405020304" pitchFamily="18" charset="0"/>
              </a:rPr>
              <a:t> </a:t>
            </a:r>
            <a:r>
              <a:rPr lang="en-US" altLang="en-US" sz="2400" dirty="0" err="1">
                <a:solidFill>
                  <a:srgbClr val="7030A0"/>
                </a:solidFill>
                <a:latin typeface="Times New Roman" panose="02020603050405020304" pitchFamily="18" charset="0"/>
              </a:rPr>
              <a:t>xúc</a:t>
            </a:r>
            <a:r>
              <a:rPr lang="en-US" altLang="en-US" sz="2400" dirty="0">
                <a:solidFill>
                  <a:srgbClr val="7030A0"/>
                </a:solidFill>
                <a:latin typeface="Times New Roman" panose="02020603050405020304" pitchFamily="18" charset="0"/>
              </a:rPr>
              <a:t> </a:t>
            </a:r>
            <a:r>
              <a:rPr lang="en-US" altLang="en-US" sz="2400" dirty="0" err="1">
                <a:solidFill>
                  <a:srgbClr val="7030A0"/>
                </a:solidFill>
                <a:latin typeface="Times New Roman" panose="02020603050405020304" pitchFamily="18" charset="0"/>
              </a:rPr>
              <a:t>tập</a:t>
            </a:r>
            <a:r>
              <a:rPr lang="en-US" altLang="en-US" sz="2400" dirty="0">
                <a:solidFill>
                  <a:srgbClr val="7030A0"/>
                </a:solidFill>
                <a:latin typeface="Times New Roman" panose="02020603050405020304" pitchFamily="18" charset="0"/>
              </a:rPr>
              <a:t> </a:t>
            </a:r>
            <a:r>
              <a:rPr lang="en-US" altLang="en-US" sz="2400" dirty="0" err="1">
                <a:solidFill>
                  <a:srgbClr val="7030A0"/>
                </a:solidFill>
                <a:latin typeface="Times New Roman" panose="02020603050405020304" pitchFamily="18" charset="0"/>
              </a:rPr>
              <a:t>thể</a:t>
            </a:r>
            <a:r>
              <a:rPr lang="en-US" altLang="en-US" sz="2400" dirty="0">
                <a:solidFill>
                  <a:srgbClr val="7030A0"/>
                </a:solidFill>
                <a:latin typeface="Times New Roman" panose="02020603050405020304" pitchFamily="18" charset="0"/>
              </a:rPr>
              <a:t> </a:t>
            </a:r>
            <a:r>
              <a:rPr lang="en-US" altLang="en-US" sz="2400" dirty="0" err="1">
                <a:solidFill>
                  <a:srgbClr val="7030A0"/>
                </a:solidFill>
                <a:latin typeface="Times New Roman" panose="02020603050405020304" pitchFamily="18" charset="0"/>
              </a:rPr>
              <a:t>về</a:t>
            </a:r>
            <a:r>
              <a:rPr lang="en-US" altLang="en-US" sz="2400" dirty="0">
                <a:solidFill>
                  <a:srgbClr val="7030A0"/>
                </a:solidFill>
                <a:latin typeface="Times New Roman" panose="02020603050405020304" pitchFamily="18" charset="0"/>
              </a:rPr>
              <a:t> </a:t>
            </a:r>
            <a:r>
              <a:rPr lang="en-US" altLang="en-US" sz="2400" dirty="0" err="1">
                <a:solidFill>
                  <a:srgbClr val="7030A0"/>
                </a:solidFill>
                <a:latin typeface="Times New Roman" panose="02020603050405020304" pitchFamily="18" charset="0"/>
              </a:rPr>
              <a:t>hai</a:t>
            </a:r>
            <a:r>
              <a:rPr lang="en-US" altLang="en-US" sz="2400" dirty="0">
                <a:solidFill>
                  <a:srgbClr val="7030A0"/>
                </a:solidFill>
                <a:latin typeface="Times New Roman" panose="02020603050405020304" pitchFamily="18" charset="0"/>
              </a:rPr>
              <a:t> </a:t>
            </a:r>
            <a:r>
              <a:rPr lang="en-US" altLang="en-US" sz="2400" dirty="0" err="1">
                <a:solidFill>
                  <a:srgbClr val="7030A0"/>
                </a:solidFill>
                <a:latin typeface="Times New Roman" panose="02020603050405020304" pitchFamily="18" charset="0"/>
              </a:rPr>
              <a:t>cây</a:t>
            </a:r>
            <a:r>
              <a:rPr lang="en-US" altLang="en-US" sz="2400" dirty="0">
                <a:solidFill>
                  <a:srgbClr val="7030A0"/>
                </a:solidFill>
                <a:latin typeface="Times New Roman" panose="02020603050405020304" pitchFamily="18" charset="0"/>
              </a:rPr>
              <a:t> </a:t>
            </a:r>
            <a:r>
              <a:rPr lang="en-US" altLang="en-US" sz="2400" dirty="0" err="1">
                <a:solidFill>
                  <a:srgbClr val="7030A0"/>
                </a:solidFill>
                <a:latin typeface="Times New Roman" panose="02020603050405020304" pitchFamily="18" charset="0"/>
              </a:rPr>
              <a:t>phong</a:t>
            </a:r>
            <a:r>
              <a:rPr lang="en-US" altLang="en-US" sz="2400" dirty="0">
                <a:solidFill>
                  <a:srgbClr val="7030A0"/>
                </a:solidFill>
                <a:latin typeface="Times New Roman" panose="02020603050405020304" pitchFamily="18" charset="0"/>
              </a:rPr>
              <a:t> </a:t>
            </a:r>
            <a:r>
              <a:rPr lang="en-US" altLang="en-US" sz="2400" dirty="0" err="1">
                <a:solidFill>
                  <a:srgbClr val="7030A0"/>
                </a:solidFill>
                <a:latin typeface="Times New Roman" panose="02020603050405020304" pitchFamily="18" charset="0"/>
              </a:rPr>
              <a:t>và</a:t>
            </a:r>
            <a:r>
              <a:rPr lang="en-US" altLang="en-US" sz="2400" dirty="0">
                <a:solidFill>
                  <a:srgbClr val="7030A0"/>
                </a:solidFill>
                <a:latin typeface="Times New Roman" panose="02020603050405020304" pitchFamily="18" charset="0"/>
              </a:rPr>
              <a:t> </a:t>
            </a:r>
            <a:r>
              <a:rPr lang="en-US" altLang="en-US" sz="2400" dirty="0" err="1">
                <a:solidFill>
                  <a:srgbClr val="7030A0"/>
                </a:solidFill>
                <a:latin typeface="Times New Roman" panose="02020603050405020304" pitchFamily="18" charset="0"/>
              </a:rPr>
              <a:t>thảo</a:t>
            </a:r>
            <a:r>
              <a:rPr lang="en-US" altLang="en-US" sz="2400" dirty="0">
                <a:solidFill>
                  <a:srgbClr val="7030A0"/>
                </a:solidFill>
                <a:latin typeface="Times New Roman" panose="02020603050405020304" pitchFamily="18" charset="0"/>
              </a:rPr>
              <a:t> </a:t>
            </a:r>
            <a:r>
              <a:rPr lang="en-US" altLang="en-US" sz="2400" dirty="0" err="1">
                <a:solidFill>
                  <a:srgbClr val="7030A0"/>
                </a:solidFill>
                <a:latin typeface="Times New Roman" panose="02020603050405020304" pitchFamily="18" charset="0"/>
              </a:rPr>
              <a:t>nguyên</a:t>
            </a:r>
            <a:endParaRPr lang="en-US" altLang="en-US" sz="2400" dirty="0">
              <a:solidFill>
                <a:srgbClr val="7030A0"/>
              </a:solidFill>
              <a:latin typeface="Times New Roman" panose="02020603050405020304" pitchFamily="18" charset="0"/>
            </a:endParaRPr>
          </a:p>
        </p:txBody>
      </p:sp>
      <p:sp>
        <p:nvSpPr>
          <p:cNvPr id="10" name="Text Box 10"/>
          <p:cNvSpPr txBox="1">
            <a:spLocks noChangeArrowheads="1"/>
          </p:cNvSpPr>
          <p:nvPr/>
        </p:nvSpPr>
        <p:spPr bwMode="auto">
          <a:xfrm>
            <a:off x="5417819" y="4511039"/>
            <a:ext cx="3276600" cy="45720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US" altLang="en-US" sz="2400" smtClean="0">
                <a:solidFill>
                  <a:srgbClr val="7030A0"/>
                </a:solidFill>
                <a:latin typeface="Times New Roman" panose="02020603050405020304" pitchFamily="18" charset="0"/>
              </a:rPr>
              <a:t>Hai mạch kể lồng ghép</a:t>
            </a:r>
          </a:p>
        </p:txBody>
      </p:sp>
      <p:sp>
        <p:nvSpPr>
          <p:cNvPr id="11" name="Text Box 12"/>
          <p:cNvSpPr txBox="1">
            <a:spLocks noChangeArrowheads="1"/>
          </p:cNvSpPr>
          <p:nvPr/>
        </p:nvSpPr>
        <p:spPr bwMode="auto">
          <a:xfrm>
            <a:off x="7894319" y="5577839"/>
            <a:ext cx="3962400" cy="120015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US" altLang="en-US" sz="2400" smtClean="0">
                <a:solidFill>
                  <a:srgbClr val="7030A0"/>
                </a:solidFill>
                <a:latin typeface="Times New Roman" panose="02020603050405020304" pitchFamily="18" charset="0"/>
              </a:rPr>
              <a:t>Cho thấy tình yêu thiên nhiên và làng quê sâu sắc, rộng lớn của cả một thế hệ.</a:t>
            </a:r>
          </a:p>
        </p:txBody>
      </p:sp>
      <p:sp>
        <p:nvSpPr>
          <p:cNvPr id="14359" name="Line 13"/>
          <p:cNvSpPr>
            <a:spLocks noChangeShapeType="1"/>
          </p:cNvSpPr>
          <p:nvPr/>
        </p:nvSpPr>
        <p:spPr bwMode="auto">
          <a:xfrm flipH="1">
            <a:off x="4860925" y="854075"/>
            <a:ext cx="1905000" cy="457200"/>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60" name="Line 14"/>
          <p:cNvSpPr>
            <a:spLocks noChangeShapeType="1"/>
          </p:cNvSpPr>
          <p:nvPr/>
        </p:nvSpPr>
        <p:spPr bwMode="auto">
          <a:xfrm>
            <a:off x="6842125" y="854075"/>
            <a:ext cx="1371600" cy="381000"/>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61" name="Line 15"/>
          <p:cNvSpPr>
            <a:spLocks noChangeShapeType="1"/>
          </p:cNvSpPr>
          <p:nvPr/>
        </p:nvSpPr>
        <p:spPr bwMode="auto">
          <a:xfrm>
            <a:off x="4479925" y="1768475"/>
            <a:ext cx="0" cy="533400"/>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62" name="Line 16"/>
          <p:cNvSpPr>
            <a:spLocks noChangeShapeType="1"/>
          </p:cNvSpPr>
          <p:nvPr/>
        </p:nvSpPr>
        <p:spPr bwMode="auto">
          <a:xfrm>
            <a:off x="9509125" y="1768475"/>
            <a:ext cx="0" cy="533400"/>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63" name="Line 17"/>
          <p:cNvSpPr>
            <a:spLocks noChangeShapeType="1"/>
          </p:cNvSpPr>
          <p:nvPr/>
        </p:nvSpPr>
        <p:spPr bwMode="auto">
          <a:xfrm flipH="1">
            <a:off x="6980238" y="3825875"/>
            <a:ext cx="2071687" cy="655638"/>
          </a:xfrm>
          <a:prstGeom prst="line">
            <a:avLst/>
          </a:prstGeom>
          <a:noFill/>
          <a:ln w="28575">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64" name="Line 18"/>
          <p:cNvSpPr>
            <a:spLocks noChangeShapeType="1"/>
          </p:cNvSpPr>
          <p:nvPr/>
        </p:nvSpPr>
        <p:spPr bwMode="auto">
          <a:xfrm>
            <a:off x="4813300" y="3502025"/>
            <a:ext cx="2028825" cy="979488"/>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65" name="Line 20"/>
          <p:cNvSpPr>
            <a:spLocks noChangeShapeType="1"/>
          </p:cNvSpPr>
          <p:nvPr/>
        </p:nvSpPr>
        <p:spPr bwMode="auto">
          <a:xfrm>
            <a:off x="7056438" y="4968875"/>
            <a:ext cx="1447800" cy="609600"/>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Text Box 26"/>
          <p:cNvSpPr txBox="1">
            <a:spLocks noChangeArrowheads="1"/>
          </p:cNvSpPr>
          <p:nvPr/>
        </p:nvSpPr>
        <p:spPr bwMode="auto">
          <a:xfrm>
            <a:off x="3017519" y="5730239"/>
            <a:ext cx="3962400" cy="830263"/>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US" altLang="en-US" sz="2400" dirty="0" err="1" smtClean="0">
                <a:solidFill>
                  <a:srgbClr val="7030A0"/>
                </a:solidFill>
                <a:latin typeface="Times New Roman" panose="02020603050405020304" pitchFamily="18" charset="0"/>
              </a:rPr>
              <a:t>Mở</a:t>
            </a:r>
            <a:r>
              <a:rPr lang="en-US" altLang="en-US" sz="2400" dirty="0" smtClean="0">
                <a:solidFill>
                  <a:srgbClr val="7030A0"/>
                </a:solidFill>
                <a:latin typeface="Times New Roman" panose="02020603050405020304" pitchFamily="18" charset="0"/>
              </a:rPr>
              <a:t> </a:t>
            </a:r>
            <a:r>
              <a:rPr lang="en-US" altLang="en-US" sz="2400" dirty="0" err="1" smtClean="0">
                <a:solidFill>
                  <a:srgbClr val="7030A0"/>
                </a:solidFill>
                <a:latin typeface="Times New Roman" panose="02020603050405020304" pitchFamily="18" charset="0"/>
              </a:rPr>
              <a:t>rộng</a:t>
            </a:r>
            <a:r>
              <a:rPr lang="en-US" altLang="en-US" sz="2400" dirty="0" smtClean="0">
                <a:solidFill>
                  <a:srgbClr val="7030A0"/>
                </a:solidFill>
                <a:latin typeface="Times New Roman" panose="02020603050405020304" pitchFamily="18" charset="0"/>
              </a:rPr>
              <a:t> </a:t>
            </a:r>
            <a:r>
              <a:rPr lang="en-US" altLang="en-US" sz="2400" dirty="0" err="1" smtClean="0">
                <a:solidFill>
                  <a:srgbClr val="7030A0"/>
                </a:solidFill>
                <a:latin typeface="Times New Roman" panose="02020603050405020304" pitchFamily="18" charset="0"/>
              </a:rPr>
              <a:t>cảm</a:t>
            </a:r>
            <a:r>
              <a:rPr lang="en-US" altLang="en-US" sz="2400" dirty="0" smtClean="0">
                <a:solidFill>
                  <a:srgbClr val="7030A0"/>
                </a:solidFill>
                <a:latin typeface="Times New Roman" panose="02020603050405020304" pitchFamily="18" charset="0"/>
              </a:rPr>
              <a:t> </a:t>
            </a:r>
            <a:r>
              <a:rPr lang="en-US" altLang="en-US" sz="2400" dirty="0" err="1" smtClean="0">
                <a:solidFill>
                  <a:srgbClr val="7030A0"/>
                </a:solidFill>
                <a:latin typeface="Times New Roman" panose="02020603050405020304" pitchFamily="18" charset="0"/>
              </a:rPr>
              <a:t>xúc</a:t>
            </a:r>
            <a:r>
              <a:rPr lang="en-US" altLang="en-US" sz="2400" dirty="0" smtClean="0">
                <a:solidFill>
                  <a:srgbClr val="7030A0"/>
                </a:solidFill>
                <a:latin typeface="Times New Roman" panose="02020603050405020304" pitchFamily="18" charset="0"/>
              </a:rPr>
              <a:t> </a:t>
            </a:r>
            <a:r>
              <a:rPr lang="en-US" altLang="en-US" sz="2400" dirty="0" err="1" smtClean="0">
                <a:solidFill>
                  <a:srgbClr val="7030A0"/>
                </a:solidFill>
                <a:latin typeface="Times New Roman" panose="02020603050405020304" pitchFamily="18" charset="0"/>
              </a:rPr>
              <a:t>vừa</a:t>
            </a:r>
            <a:r>
              <a:rPr lang="en-US" altLang="en-US" sz="2400" dirty="0" smtClean="0">
                <a:solidFill>
                  <a:srgbClr val="7030A0"/>
                </a:solidFill>
                <a:latin typeface="Times New Roman" panose="02020603050405020304" pitchFamily="18" charset="0"/>
              </a:rPr>
              <a:t> </a:t>
            </a:r>
            <a:r>
              <a:rPr lang="en-US" altLang="en-US" sz="2400" dirty="0" err="1" smtClean="0">
                <a:solidFill>
                  <a:srgbClr val="7030A0"/>
                </a:solidFill>
                <a:latin typeface="Times New Roman" panose="02020603050405020304" pitchFamily="18" charset="0"/>
              </a:rPr>
              <a:t>riêng</a:t>
            </a:r>
            <a:r>
              <a:rPr lang="en-US" altLang="en-US" sz="2400" dirty="0" smtClean="0">
                <a:solidFill>
                  <a:srgbClr val="7030A0"/>
                </a:solidFill>
                <a:latin typeface="Times New Roman" panose="02020603050405020304" pitchFamily="18" charset="0"/>
              </a:rPr>
              <a:t> </a:t>
            </a:r>
            <a:r>
              <a:rPr lang="en-US" altLang="en-US" sz="2400" dirty="0" err="1" smtClean="0">
                <a:solidFill>
                  <a:srgbClr val="7030A0"/>
                </a:solidFill>
                <a:latin typeface="Times New Roman" panose="02020603050405020304" pitchFamily="18" charset="0"/>
              </a:rPr>
              <a:t>vừa</a:t>
            </a:r>
            <a:r>
              <a:rPr lang="en-US" altLang="en-US" sz="2400" dirty="0" smtClean="0">
                <a:solidFill>
                  <a:srgbClr val="7030A0"/>
                </a:solidFill>
                <a:latin typeface="Times New Roman" panose="02020603050405020304" pitchFamily="18" charset="0"/>
              </a:rPr>
              <a:t> </a:t>
            </a:r>
            <a:r>
              <a:rPr lang="en-US" altLang="en-US" sz="2400" dirty="0" err="1" smtClean="0">
                <a:solidFill>
                  <a:srgbClr val="7030A0"/>
                </a:solidFill>
                <a:latin typeface="Times New Roman" panose="02020603050405020304" pitchFamily="18" charset="0"/>
              </a:rPr>
              <a:t>chung</a:t>
            </a:r>
            <a:endParaRPr lang="en-US" altLang="en-US" sz="2400" dirty="0" smtClean="0">
              <a:solidFill>
                <a:srgbClr val="7030A0"/>
              </a:solidFill>
              <a:latin typeface="Times New Roman" panose="02020603050405020304" pitchFamily="18" charset="0"/>
            </a:endParaRPr>
          </a:p>
        </p:txBody>
      </p:sp>
      <p:sp>
        <p:nvSpPr>
          <p:cNvPr id="14369" name="Line 27"/>
          <p:cNvSpPr>
            <a:spLocks noChangeShapeType="1"/>
          </p:cNvSpPr>
          <p:nvPr/>
        </p:nvSpPr>
        <p:spPr bwMode="auto">
          <a:xfrm flipH="1">
            <a:off x="5151438" y="4968875"/>
            <a:ext cx="1905000" cy="762000"/>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76540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1425" y="68263"/>
            <a:ext cx="9529763" cy="1111250"/>
          </a:xfrm>
        </p:spPr>
        <p:txBody>
          <a:bodyPr/>
          <a:lstStyle/>
          <a:p>
            <a:pPr algn="ctr">
              <a:defRPr/>
            </a:pPr>
            <a:r>
              <a:rPr lang="en-US" sz="4000" b="1" dirty="0" smtClean="0">
                <a:solidFill>
                  <a:srgbClr val="FF0000"/>
                </a:solidFill>
              </a:rPr>
              <a:t>TIẾT 37: HAI CÂY PHONG</a:t>
            </a:r>
            <a:endParaRPr lang="en-US" sz="4000" b="1" dirty="0">
              <a:solidFill>
                <a:srgbClr val="FF0000"/>
              </a:solidFill>
            </a:endParaRPr>
          </a:p>
        </p:txBody>
      </p:sp>
      <p:sp>
        <p:nvSpPr>
          <p:cNvPr id="15363" name="Content Placeholder 1"/>
          <p:cNvSpPr>
            <a:spLocks noGrp="1"/>
          </p:cNvSpPr>
          <p:nvPr>
            <p:ph idx="1"/>
          </p:nvPr>
        </p:nvSpPr>
        <p:spPr>
          <a:xfrm>
            <a:off x="257175" y="1349375"/>
            <a:ext cx="11784013" cy="5334000"/>
          </a:xfrm>
          <a:ln>
            <a:miter lim="800000"/>
            <a:headEnd/>
            <a:tailEnd/>
          </a:ln>
        </p:spPr>
        <p:txBody>
          <a:bodyPr/>
          <a:lstStyle/>
          <a:p>
            <a:pPr marL="342900" indent="-342900" algn="ctr" eaLnBrk="1" hangingPunct="1">
              <a:lnSpc>
                <a:spcPct val="100000"/>
              </a:lnSpc>
              <a:spcBef>
                <a:spcPct val="0"/>
              </a:spcBef>
            </a:pPr>
            <a:r>
              <a:rPr lang="en-US" altLang="zh-CN" sz="3000" b="1" smtClean="0">
                <a:solidFill>
                  <a:srgbClr val="C0000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Thảo luận nhóm đôi</a:t>
            </a:r>
          </a:p>
          <a:p>
            <a:pPr marL="342900" indent="-342900" algn="ctr" eaLnBrk="1" hangingPunct="1">
              <a:lnSpc>
                <a:spcPct val="100000"/>
              </a:lnSpc>
              <a:spcBef>
                <a:spcPct val="0"/>
              </a:spcBef>
            </a:pPr>
            <a:r>
              <a:rPr lang="en-US" altLang="zh-CN" sz="3000" b="1" smtClean="0">
                <a:solidFill>
                  <a:srgbClr val="C0000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Thời gian: 3 phút</a:t>
            </a:r>
          </a:p>
          <a:p>
            <a:pPr marL="342900" indent="-342900" algn="ctr" eaLnBrk="1" hangingPunct="1">
              <a:lnSpc>
                <a:spcPct val="100000"/>
              </a:lnSpc>
              <a:spcBef>
                <a:spcPct val="0"/>
              </a:spcBef>
            </a:pPr>
            <a:r>
              <a:rPr lang="en-US" altLang="zh-CN" sz="3000" b="1" smtClean="0">
                <a:solidFill>
                  <a:srgbClr val="C0000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Trình bày: đại diện nhóm, ra giấy</a:t>
            </a:r>
          </a:p>
          <a:p>
            <a:pPr marL="342900" indent="-342900" algn="ctr" eaLnBrk="1" hangingPunct="1">
              <a:lnSpc>
                <a:spcPct val="100000"/>
              </a:lnSpc>
              <a:spcBef>
                <a:spcPct val="0"/>
              </a:spcBef>
            </a:pPr>
            <a:endParaRPr lang="en-US" altLang="zh-CN" sz="3000" smtClean="0">
              <a:solidFill>
                <a:srgbClr val="00000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endParaRPr>
          </a:p>
          <a:p>
            <a:pPr marL="342900" indent="-342900" algn="ctr" eaLnBrk="1" hangingPunct="1">
              <a:lnSpc>
                <a:spcPct val="100000"/>
              </a:lnSpc>
              <a:spcBef>
                <a:spcPct val="0"/>
              </a:spcBef>
            </a:pPr>
            <a:r>
              <a:rPr lang="en-US" altLang="zh-CN" sz="3000" smtClean="0">
                <a:solidFill>
                  <a:srgbClr val="00000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Làng Ku-ku-rêu được giới thiệu như thế nào? </a:t>
            </a:r>
          </a:p>
          <a:p>
            <a:pPr marL="342900" indent="-342900" algn="ctr" eaLnBrk="1" hangingPunct="1">
              <a:lnSpc>
                <a:spcPct val="100000"/>
              </a:lnSpc>
              <a:spcBef>
                <a:spcPct val="0"/>
              </a:spcBef>
            </a:pPr>
            <a:r>
              <a:rPr lang="en-US" altLang="zh-CN" sz="3000" smtClean="0">
                <a:solidFill>
                  <a:srgbClr val="00000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a:t>
            </a:r>
            <a:r>
              <a:rPr lang="en-US" altLang="zh-CN" sz="3000" i="1" smtClean="0">
                <a:solidFill>
                  <a:srgbClr val="00000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vị trí, đặc điểm, ý nghĩa, nghệ thuật, tình cảm của tác giả)</a:t>
            </a:r>
          </a:p>
          <a:p>
            <a:pPr marL="342900" indent="-342900" algn="ctr" eaLnBrk="1" hangingPunct="1">
              <a:lnSpc>
                <a:spcPct val="100000"/>
              </a:lnSpc>
              <a:spcBef>
                <a:spcPct val="0"/>
              </a:spcBef>
            </a:pPr>
            <a:endParaRPr lang="en-US" altLang="zh-CN" sz="3000" i="1" smtClean="0">
              <a:solidFill>
                <a:srgbClr val="00000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endParaRPr>
          </a:p>
        </p:txBody>
      </p:sp>
      <p:sp>
        <p:nvSpPr>
          <p:cNvPr id="2" name="TextBox 1"/>
          <p:cNvSpPr txBox="1"/>
          <p:nvPr/>
        </p:nvSpPr>
        <p:spPr>
          <a:xfrm>
            <a:off x="548640" y="4253362"/>
            <a:ext cx="11090366" cy="2246769"/>
          </a:xfrm>
          <a:prstGeom prst="rect">
            <a:avLst/>
          </a:prstGeom>
          <a:ln w="381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US" sz="2800" i="1" dirty="0">
                <a:solidFill>
                  <a:schemeClr val="tx1"/>
                </a:solidFill>
              </a:rPr>
              <a:t> </a:t>
            </a:r>
            <a:r>
              <a:rPr lang="en-US" sz="2800" i="1" dirty="0" err="1">
                <a:solidFill>
                  <a:schemeClr val="tx1"/>
                </a:solidFill>
              </a:rPr>
              <a:t>Làng</a:t>
            </a:r>
            <a:r>
              <a:rPr lang="en-US" sz="2800" i="1" dirty="0">
                <a:solidFill>
                  <a:schemeClr val="tx1"/>
                </a:solidFill>
              </a:rPr>
              <a:t> Ku- </a:t>
            </a:r>
            <a:r>
              <a:rPr lang="en-US" sz="2800" i="1" dirty="0" err="1">
                <a:solidFill>
                  <a:schemeClr val="tx1"/>
                </a:solidFill>
              </a:rPr>
              <a:t>ku</a:t>
            </a:r>
            <a:r>
              <a:rPr lang="en-US" sz="2800" i="1" dirty="0">
                <a:solidFill>
                  <a:schemeClr val="tx1"/>
                </a:solidFill>
              </a:rPr>
              <a:t> -</a:t>
            </a:r>
            <a:r>
              <a:rPr lang="en-US" sz="2800" i="1" dirty="0" err="1">
                <a:solidFill>
                  <a:schemeClr val="tx1"/>
                </a:solidFill>
              </a:rPr>
              <a:t>rêu</a:t>
            </a:r>
            <a:r>
              <a:rPr lang="en-US" sz="2800" i="1" dirty="0">
                <a:solidFill>
                  <a:schemeClr val="tx1"/>
                </a:solidFill>
              </a:rPr>
              <a:t> </a:t>
            </a:r>
            <a:r>
              <a:rPr lang="en-US" sz="2800" i="1" dirty="0" err="1">
                <a:solidFill>
                  <a:schemeClr val="tx1"/>
                </a:solidFill>
              </a:rPr>
              <a:t>chúng</a:t>
            </a:r>
            <a:r>
              <a:rPr lang="en-US" sz="2800" i="1" dirty="0">
                <a:solidFill>
                  <a:schemeClr val="tx1"/>
                </a:solidFill>
              </a:rPr>
              <a:t> </a:t>
            </a:r>
            <a:r>
              <a:rPr lang="en-US" sz="2800" i="1" dirty="0" err="1">
                <a:solidFill>
                  <a:schemeClr val="tx1"/>
                </a:solidFill>
              </a:rPr>
              <a:t>tôi</a:t>
            </a:r>
            <a:r>
              <a:rPr lang="en-US" sz="2800" i="1" dirty="0">
                <a:solidFill>
                  <a:schemeClr val="tx1"/>
                </a:solidFill>
              </a:rPr>
              <a:t> </a:t>
            </a:r>
            <a:r>
              <a:rPr lang="en-US" sz="2800" i="1" dirty="0" err="1">
                <a:solidFill>
                  <a:schemeClr val="tx1"/>
                </a:solidFill>
              </a:rPr>
              <a:t>nằm</a:t>
            </a:r>
            <a:r>
              <a:rPr lang="en-US" sz="2800" i="1" dirty="0">
                <a:solidFill>
                  <a:schemeClr val="tx1"/>
                </a:solidFill>
              </a:rPr>
              <a:t> </a:t>
            </a:r>
            <a:r>
              <a:rPr lang="en-US" sz="2800" i="1" dirty="0" err="1">
                <a:solidFill>
                  <a:schemeClr val="tx1"/>
                </a:solidFill>
              </a:rPr>
              <a:t>ven</a:t>
            </a:r>
            <a:r>
              <a:rPr lang="en-US" sz="2800" i="1" dirty="0">
                <a:solidFill>
                  <a:schemeClr val="tx1"/>
                </a:solidFill>
              </a:rPr>
              <a:t> </a:t>
            </a:r>
            <a:r>
              <a:rPr lang="en-US" sz="2800" i="1" dirty="0" err="1">
                <a:solidFill>
                  <a:schemeClr val="tx1"/>
                </a:solidFill>
              </a:rPr>
              <a:t>chân</a:t>
            </a:r>
            <a:r>
              <a:rPr lang="en-US" sz="2800" i="1" dirty="0">
                <a:solidFill>
                  <a:schemeClr val="tx1"/>
                </a:solidFill>
              </a:rPr>
              <a:t> </a:t>
            </a:r>
            <a:r>
              <a:rPr lang="en-US" sz="2800" i="1" dirty="0" err="1">
                <a:solidFill>
                  <a:schemeClr val="tx1"/>
                </a:solidFill>
              </a:rPr>
              <a:t>núi</a:t>
            </a:r>
            <a:r>
              <a:rPr lang="en-US" sz="2800" i="1" dirty="0">
                <a:solidFill>
                  <a:schemeClr val="tx1"/>
                </a:solidFill>
              </a:rPr>
              <a:t>, </a:t>
            </a:r>
            <a:r>
              <a:rPr lang="en-US" sz="2800" i="1" dirty="0" err="1">
                <a:solidFill>
                  <a:schemeClr val="tx1"/>
                </a:solidFill>
              </a:rPr>
              <a:t>trên</a:t>
            </a:r>
            <a:r>
              <a:rPr lang="en-US" sz="2800" i="1" dirty="0">
                <a:solidFill>
                  <a:schemeClr val="tx1"/>
                </a:solidFill>
              </a:rPr>
              <a:t> </a:t>
            </a:r>
            <a:r>
              <a:rPr lang="en-US" sz="2800" i="1" dirty="0" err="1">
                <a:solidFill>
                  <a:schemeClr val="tx1"/>
                </a:solidFill>
              </a:rPr>
              <a:t>một</a:t>
            </a:r>
            <a:r>
              <a:rPr lang="en-US" sz="2800" i="1" dirty="0">
                <a:solidFill>
                  <a:schemeClr val="tx1"/>
                </a:solidFill>
              </a:rPr>
              <a:t> </a:t>
            </a:r>
            <a:r>
              <a:rPr lang="en-US" sz="2800" i="1" dirty="0" err="1">
                <a:solidFill>
                  <a:schemeClr val="tx1"/>
                </a:solidFill>
              </a:rPr>
              <a:t>cao</a:t>
            </a:r>
            <a:r>
              <a:rPr lang="en-US" sz="2800" i="1" dirty="0">
                <a:solidFill>
                  <a:schemeClr val="tx1"/>
                </a:solidFill>
              </a:rPr>
              <a:t> </a:t>
            </a:r>
            <a:r>
              <a:rPr lang="en-US" sz="2800" i="1" dirty="0" err="1">
                <a:solidFill>
                  <a:schemeClr val="tx1"/>
                </a:solidFill>
              </a:rPr>
              <a:t>nguyên</a:t>
            </a:r>
            <a:r>
              <a:rPr lang="en-US" sz="2800" i="1" dirty="0">
                <a:solidFill>
                  <a:schemeClr val="tx1"/>
                </a:solidFill>
              </a:rPr>
              <a:t> </a:t>
            </a:r>
            <a:r>
              <a:rPr lang="en-US" sz="2800" i="1" dirty="0" err="1">
                <a:solidFill>
                  <a:schemeClr val="tx1"/>
                </a:solidFill>
              </a:rPr>
              <a:t>rộng</a:t>
            </a:r>
            <a:r>
              <a:rPr lang="en-US" sz="2800" i="1" dirty="0">
                <a:solidFill>
                  <a:schemeClr val="tx1"/>
                </a:solidFill>
              </a:rPr>
              <a:t> </a:t>
            </a:r>
            <a:r>
              <a:rPr lang="en-US" sz="2800" i="1" dirty="0" err="1">
                <a:solidFill>
                  <a:schemeClr val="tx1"/>
                </a:solidFill>
              </a:rPr>
              <a:t>có</a:t>
            </a:r>
            <a:r>
              <a:rPr lang="en-US" sz="2800" i="1" dirty="0">
                <a:solidFill>
                  <a:schemeClr val="tx1"/>
                </a:solidFill>
              </a:rPr>
              <a:t> </a:t>
            </a:r>
            <a:r>
              <a:rPr lang="en-US" sz="2800" i="1" dirty="0" err="1">
                <a:solidFill>
                  <a:schemeClr val="tx1"/>
                </a:solidFill>
              </a:rPr>
              <a:t>những</a:t>
            </a:r>
            <a:r>
              <a:rPr lang="en-US" sz="2800" i="1" dirty="0">
                <a:solidFill>
                  <a:schemeClr val="tx1"/>
                </a:solidFill>
              </a:rPr>
              <a:t> </a:t>
            </a:r>
            <a:r>
              <a:rPr lang="en-US" sz="2800" i="1" dirty="0" err="1">
                <a:solidFill>
                  <a:schemeClr val="tx1"/>
                </a:solidFill>
              </a:rPr>
              <a:t>khe</a:t>
            </a:r>
            <a:r>
              <a:rPr lang="en-US" sz="2800" i="1" dirty="0">
                <a:solidFill>
                  <a:schemeClr val="tx1"/>
                </a:solidFill>
              </a:rPr>
              <a:t> </a:t>
            </a:r>
            <a:r>
              <a:rPr lang="en-US" sz="2800" i="1" dirty="0" err="1">
                <a:solidFill>
                  <a:schemeClr val="tx1"/>
                </a:solidFill>
              </a:rPr>
              <a:t>nước</a:t>
            </a:r>
            <a:r>
              <a:rPr lang="en-US" sz="2800" i="1" dirty="0">
                <a:solidFill>
                  <a:schemeClr val="tx1"/>
                </a:solidFill>
              </a:rPr>
              <a:t> </a:t>
            </a:r>
            <a:r>
              <a:rPr lang="en-US" sz="2800" i="1" dirty="0" err="1">
                <a:solidFill>
                  <a:schemeClr val="tx1"/>
                </a:solidFill>
              </a:rPr>
              <a:t>ào</a:t>
            </a:r>
            <a:r>
              <a:rPr lang="en-US" sz="2800" i="1" dirty="0">
                <a:solidFill>
                  <a:schemeClr val="tx1"/>
                </a:solidFill>
              </a:rPr>
              <a:t> </a:t>
            </a:r>
            <a:r>
              <a:rPr lang="en-US" sz="2800" i="1" dirty="0" err="1">
                <a:solidFill>
                  <a:schemeClr val="tx1"/>
                </a:solidFill>
              </a:rPr>
              <a:t>ào</a:t>
            </a:r>
            <a:r>
              <a:rPr lang="en-US" sz="2800" i="1" dirty="0">
                <a:solidFill>
                  <a:schemeClr val="tx1"/>
                </a:solidFill>
              </a:rPr>
              <a:t> </a:t>
            </a:r>
            <a:r>
              <a:rPr lang="en-US" sz="2800" i="1" dirty="0" err="1">
                <a:solidFill>
                  <a:schemeClr val="tx1"/>
                </a:solidFill>
              </a:rPr>
              <a:t>từ</a:t>
            </a:r>
            <a:r>
              <a:rPr lang="en-US" sz="2800" i="1" dirty="0">
                <a:solidFill>
                  <a:schemeClr val="tx1"/>
                </a:solidFill>
              </a:rPr>
              <a:t> </a:t>
            </a:r>
            <a:r>
              <a:rPr lang="en-US" sz="2800" i="1" dirty="0" err="1">
                <a:solidFill>
                  <a:schemeClr val="tx1"/>
                </a:solidFill>
              </a:rPr>
              <a:t>nhiều</a:t>
            </a:r>
            <a:r>
              <a:rPr lang="en-US" sz="2800" i="1" dirty="0">
                <a:solidFill>
                  <a:schemeClr val="tx1"/>
                </a:solidFill>
              </a:rPr>
              <a:t> </a:t>
            </a:r>
            <a:r>
              <a:rPr lang="en-US" sz="2800" i="1" dirty="0" err="1">
                <a:solidFill>
                  <a:schemeClr val="tx1"/>
                </a:solidFill>
              </a:rPr>
              <a:t>nghách</a:t>
            </a:r>
            <a:r>
              <a:rPr lang="en-US" sz="2800" i="1" dirty="0">
                <a:solidFill>
                  <a:schemeClr val="tx1"/>
                </a:solidFill>
              </a:rPr>
              <a:t> </a:t>
            </a:r>
            <a:r>
              <a:rPr lang="en-US" sz="2800" i="1" dirty="0" err="1">
                <a:solidFill>
                  <a:schemeClr val="tx1"/>
                </a:solidFill>
              </a:rPr>
              <a:t>đá</a:t>
            </a:r>
            <a:r>
              <a:rPr lang="en-US" sz="2800" i="1" dirty="0">
                <a:solidFill>
                  <a:schemeClr val="tx1"/>
                </a:solidFill>
              </a:rPr>
              <a:t> </a:t>
            </a:r>
            <a:r>
              <a:rPr lang="en-US" sz="2800" i="1" dirty="0" err="1">
                <a:solidFill>
                  <a:schemeClr val="tx1"/>
                </a:solidFill>
              </a:rPr>
              <a:t>đổ</a:t>
            </a:r>
            <a:r>
              <a:rPr lang="en-US" sz="2800" i="1" dirty="0">
                <a:solidFill>
                  <a:schemeClr val="tx1"/>
                </a:solidFill>
              </a:rPr>
              <a:t> </a:t>
            </a:r>
            <a:r>
              <a:rPr lang="en-US" sz="2800" i="1" dirty="0" err="1">
                <a:solidFill>
                  <a:schemeClr val="tx1"/>
                </a:solidFill>
              </a:rPr>
              <a:t>xuống</a:t>
            </a:r>
            <a:r>
              <a:rPr lang="en-US" sz="2800" i="1" dirty="0">
                <a:solidFill>
                  <a:schemeClr val="tx1"/>
                </a:solidFill>
              </a:rPr>
              <a:t>. </a:t>
            </a:r>
            <a:r>
              <a:rPr lang="en-US" sz="2800" i="1" dirty="0" err="1">
                <a:solidFill>
                  <a:schemeClr val="tx1"/>
                </a:solidFill>
              </a:rPr>
              <a:t>Phía</a:t>
            </a:r>
            <a:r>
              <a:rPr lang="en-US" sz="2800" i="1" dirty="0">
                <a:solidFill>
                  <a:schemeClr val="tx1"/>
                </a:solidFill>
              </a:rPr>
              <a:t> </a:t>
            </a:r>
            <a:r>
              <a:rPr lang="en-US" sz="2800" i="1" dirty="0" err="1">
                <a:solidFill>
                  <a:schemeClr val="tx1"/>
                </a:solidFill>
              </a:rPr>
              <a:t>dưới</a:t>
            </a:r>
            <a:r>
              <a:rPr lang="en-US" sz="2800" i="1" dirty="0">
                <a:solidFill>
                  <a:schemeClr val="tx1"/>
                </a:solidFill>
              </a:rPr>
              <a:t> </a:t>
            </a:r>
            <a:r>
              <a:rPr lang="en-US" sz="2800" i="1" dirty="0" err="1">
                <a:solidFill>
                  <a:schemeClr val="tx1"/>
                </a:solidFill>
              </a:rPr>
              <a:t>làng</a:t>
            </a:r>
            <a:r>
              <a:rPr lang="en-US" sz="2800" i="1" dirty="0">
                <a:solidFill>
                  <a:schemeClr val="tx1"/>
                </a:solidFill>
              </a:rPr>
              <a:t> </a:t>
            </a:r>
            <a:r>
              <a:rPr lang="en-US" sz="2800" i="1" dirty="0" err="1">
                <a:solidFill>
                  <a:schemeClr val="tx1"/>
                </a:solidFill>
              </a:rPr>
              <a:t>tôi</a:t>
            </a:r>
            <a:r>
              <a:rPr lang="en-US" sz="2800" i="1" dirty="0">
                <a:solidFill>
                  <a:schemeClr val="tx1"/>
                </a:solidFill>
              </a:rPr>
              <a:t> </a:t>
            </a:r>
            <a:r>
              <a:rPr lang="en-US" sz="2800" i="1" dirty="0" err="1">
                <a:solidFill>
                  <a:schemeClr val="tx1"/>
                </a:solidFill>
              </a:rPr>
              <a:t>là</a:t>
            </a:r>
            <a:r>
              <a:rPr lang="en-US" sz="2800" i="1" dirty="0">
                <a:solidFill>
                  <a:schemeClr val="tx1"/>
                </a:solidFill>
              </a:rPr>
              <a:t> </a:t>
            </a:r>
            <a:r>
              <a:rPr lang="en-US" sz="2800" i="1" dirty="0" err="1">
                <a:solidFill>
                  <a:schemeClr val="tx1"/>
                </a:solidFill>
              </a:rPr>
              <a:t>thung</a:t>
            </a:r>
            <a:r>
              <a:rPr lang="en-US" sz="2800" i="1" dirty="0">
                <a:solidFill>
                  <a:schemeClr val="tx1"/>
                </a:solidFill>
              </a:rPr>
              <a:t> </a:t>
            </a:r>
            <a:r>
              <a:rPr lang="en-US" sz="2800" i="1" dirty="0" err="1">
                <a:solidFill>
                  <a:schemeClr val="tx1"/>
                </a:solidFill>
              </a:rPr>
              <a:t>lũng</a:t>
            </a:r>
            <a:r>
              <a:rPr lang="en-US" sz="2800" i="1" dirty="0">
                <a:solidFill>
                  <a:schemeClr val="tx1"/>
                </a:solidFill>
              </a:rPr>
              <a:t> </a:t>
            </a:r>
            <a:r>
              <a:rPr lang="en-US" sz="2800" i="1" dirty="0" err="1">
                <a:solidFill>
                  <a:schemeClr val="tx1"/>
                </a:solidFill>
              </a:rPr>
              <a:t>Đất</a:t>
            </a:r>
            <a:r>
              <a:rPr lang="en-US" sz="2800" i="1" dirty="0">
                <a:solidFill>
                  <a:schemeClr val="tx1"/>
                </a:solidFill>
              </a:rPr>
              <a:t> </a:t>
            </a:r>
            <a:r>
              <a:rPr lang="en-US" sz="2800" i="1" dirty="0" err="1">
                <a:solidFill>
                  <a:schemeClr val="tx1"/>
                </a:solidFill>
              </a:rPr>
              <a:t>vàng</a:t>
            </a:r>
            <a:r>
              <a:rPr lang="en-US" sz="2800" i="1" dirty="0">
                <a:solidFill>
                  <a:schemeClr val="tx1"/>
                </a:solidFill>
              </a:rPr>
              <a:t>, </a:t>
            </a:r>
            <a:r>
              <a:rPr lang="en-US" sz="2800" i="1" dirty="0" err="1">
                <a:solidFill>
                  <a:schemeClr val="tx1"/>
                </a:solidFill>
              </a:rPr>
              <a:t>là</a:t>
            </a:r>
            <a:r>
              <a:rPr lang="en-US" sz="2800" i="1" dirty="0">
                <a:solidFill>
                  <a:schemeClr val="tx1"/>
                </a:solidFill>
              </a:rPr>
              <a:t> </a:t>
            </a:r>
            <a:r>
              <a:rPr lang="en-US" sz="2800" i="1" dirty="0" err="1">
                <a:solidFill>
                  <a:schemeClr val="tx1"/>
                </a:solidFill>
              </a:rPr>
              <a:t>cánh</a:t>
            </a:r>
            <a:r>
              <a:rPr lang="en-US" sz="2800" i="1" dirty="0">
                <a:solidFill>
                  <a:schemeClr val="tx1"/>
                </a:solidFill>
              </a:rPr>
              <a:t> </a:t>
            </a:r>
            <a:r>
              <a:rPr lang="en-US" sz="2800" i="1" dirty="0" err="1">
                <a:solidFill>
                  <a:schemeClr val="tx1"/>
                </a:solidFill>
              </a:rPr>
              <a:t>thảo</a:t>
            </a:r>
            <a:r>
              <a:rPr lang="en-US" sz="2800" i="1" dirty="0">
                <a:solidFill>
                  <a:schemeClr val="tx1"/>
                </a:solidFill>
              </a:rPr>
              <a:t> </a:t>
            </a:r>
            <a:r>
              <a:rPr lang="en-US" sz="2800" i="1" dirty="0" err="1">
                <a:solidFill>
                  <a:schemeClr val="tx1"/>
                </a:solidFill>
              </a:rPr>
              <a:t>nguyên</a:t>
            </a:r>
            <a:r>
              <a:rPr lang="en-US" sz="2800" i="1" dirty="0">
                <a:solidFill>
                  <a:schemeClr val="tx1"/>
                </a:solidFill>
              </a:rPr>
              <a:t> Ca-</a:t>
            </a:r>
            <a:r>
              <a:rPr lang="en-US" sz="2800" i="1" dirty="0" err="1">
                <a:solidFill>
                  <a:schemeClr val="tx1"/>
                </a:solidFill>
              </a:rPr>
              <a:t>dắc</a:t>
            </a:r>
            <a:r>
              <a:rPr lang="en-US" sz="2800" i="1" dirty="0">
                <a:solidFill>
                  <a:schemeClr val="tx1"/>
                </a:solidFill>
              </a:rPr>
              <a:t>-</a:t>
            </a:r>
            <a:r>
              <a:rPr lang="en-US" sz="2800" i="1" dirty="0" err="1">
                <a:solidFill>
                  <a:schemeClr val="tx1"/>
                </a:solidFill>
              </a:rPr>
              <a:t>xtan</a:t>
            </a:r>
            <a:r>
              <a:rPr lang="en-US" sz="2800" i="1" dirty="0">
                <a:solidFill>
                  <a:schemeClr val="tx1"/>
                </a:solidFill>
              </a:rPr>
              <a:t> </a:t>
            </a:r>
            <a:r>
              <a:rPr lang="en-US" sz="2800" i="1" dirty="0" err="1">
                <a:solidFill>
                  <a:schemeClr val="tx1"/>
                </a:solidFill>
              </a:rPr>
              <a:t>mênh</a:t>
            </a:r>
            <a:r>
              <a:rPr lang="en-US" sz="2800" i="1" dirty="0">
                <a:solidFill>
                  <a:schemeClr val="tx1"/>
                </a:solidFill>
              </a:rPr>
              <a:t> </a:t>
            </a:r>
            <a:r>
              <a:rPr lang="en-US" sz="2800" i="1" dirty="0" err="1">
                <a:solidFill>
                  <a:schemeClr val="tx1"/>
                </a:solidFill>
              </a:rPr>
              <a:t>mông</a:t>
            </a:r>
            <a:r>
              <a:rPr lang="en-US" sz="2800" i="1" dirty="0">
                <a:solidFill>
                  <a:schemeClr val="tx1"/>
                </a:solidFill>
              </a:rPr>
              <a:t> </a:t>
            </a:r>
            <a:r>
              <a:rPr lang="en-US" sz="2800" i="1" dirty="0" err="1">
                <a:solidFill>
                  <a:schemeClr val="tx1"/>
                </a:solidFill>
              </a:rPr>
              <a:t>nằm</a:t>
            </a:r>
            <a:r>
              <a:rPr lang="en-US" sz="2800" i="1" dirty="0">
                <a:solidFill>
                  <a:schemeClr val="tx1"/>
                </a:solidFill>
              </a:rPr>
              <a:t> </a:t>
            </a:r>
            <a:r>
              <a:rPr lang="en-US" sz="2800" i="1" dirty="0" err="1">
                <a:solidFill>
                  <a:schemeClr val="tx1"/>
                </a:solidFill>
              </a:rPr>
              <a:t>giữa</a:t>
            </a:r>
            <a:r>
              <a:rPr lang="en-US" sz="2800" i="1" dirty="0">
                <a:solidFill>
                  <a:schemeClr val="tx1"/>
                </a:solidFill>
              </a:rPr>
              <a:t> </a:t>
            </a:r>
            <a:r>
              <a:rPr lang="en-US" sz="2800" i="1" dirty="0" err="1">
                <a:solidFill>
                  <a:schemeClr val="tx1"/>
                </a:solidFill>
              </a:rPr>
              <a:t>các</a:t>
            </a:r>
            <a:r>
              <a:rPr lang="en-US" sz="2800" i="1" dirty="0">
                <a:solidFill>
                  <a:schemeClr val="tx1"/>
                </a:solidFill>
              </a:rPr>
              <a:t> </a:t>
            </a:r>
            <a:r>
              <a:rPr lang="en-US" sz="2800" i="1" dirty="0" err="1">
                <a:solidFill>
                  <a:schemeClr val="tx1"/>
                </a:solidFill>
              </a:rPr>
              <a:t>nhánh</a:t>
            </a:r>
            <a:r>
              <a:rPr lang="en-US" sz="2800" i="1" dirty="0">
                <a:solidFill>
                  <a:schemeClr val="tx1"/>
                </a:solidFill>
              </a:rPr>
              <a:t> </a:t>
            </a:r>
            <a:r>
              <a:rPr lang="en-US" sz="2800" i="1" dirty="0" err="1">
                <a:solidFill>
                  <a:schemeClr val="tx1"/>
                </a:solidFill>
              </a:rPr>
              <a:t>của</a:t>
            </a:r>
            <a:r>
              <a:rPr lang="en-US" sz="2800" i="1" dirty="0">
                <a:solidFill>
                  <a:schemeClr val="tx1"/>
                </a:solidFill>
              </a:rPr>
              <a:t> </a:t>
            </a:r>
            <a:r>
              <a:rPr lang="en-US" sz="2800" i="1" dirty="0" err="1">
                <a:solidFill>
                  <a:schemeClr val="tx1"/>
                </a:solidFill>
              </a:rPr>
              <a:t>rặng</a:t>
            </a:r>
            <a:r>
              <a:rPr lang="en-US" sz="2800" i="1" dirty="0">
                <a:solidFill>
                  <a:schemeClr val="tx1"/>
                </a:solidFill>
              </a:rPr>
              <a:t> </a:t>
            </a:r>
            <a:r>
              <a:rPr lang="en-US" sz="2800" i="1" dirty="0" err="1">
                <a:solidFill>
                  <a:schemeClr val="tx1"/>
                </a:solidFill>
              </a:rPr>
              <a:t>núi</a:t>
            </a:r>
            <a:r>
              <a:rPr lang="en-US" sz="2800" i="1" dirty="0">
                <a:solidFill>
                  <a:schemeClr val="tx1"/>
                </a:solidFill>
              </a:rPr>
              <a:t> </a:t>
            </a:r>
            <a:r>
              <a:rPr lang="en-US" sz="2800" i="1" dirty="0" err="1">
                <a:solidFill>
                  <a:schemeClr val="tx1"/>
                </a:solidFill>
              </a:rPr>
              <a:t>Đen</a:t>
            </a:r>
            <a:r>
              <a:rPr lang="en-US" sz="2800" i="1" dirty="0">
                <a:solidFill>
                  <a:schemeClr val="tx1"/>
                </a:solidFill>
              </a:rPr>
              <a:t>  </a:t>
            </a:r>
            <a:r>
              <a:rPr lang="en-US" sz="2800" i="1" dirty="0" err="1">
                <a:solidFill>
                  <a:schemeClr val="tx1"/>
                </a:solidFill>
              </a:rPr>
              <a:t>và</a:t>
            </a:r>
            <a:r>
              <a:rPr lang="en-US" sz="2800" i="1" dirty="0">
                <a:solidFill>
                  <a:schemeClr val="tx1"/>
                </a:solidFill>
              </a:rPr>
              <a:t> con </a:t>
            </a:r>
            <a:r>
              <a:rPr lang="en-US" sz="2800" i="1" dirty="0" err="1">
                <a:solidFill>
                  <a:schemeClr val="tx1"/>
                </a:solidFill>
              </a:rPr>
              <a:t>đường</a:t>
            </a:r>
            <a:r>
              <a:rPr lang="en-US" sz="2800" i="1" dirty="0">
                <a:solidFill>
                  <a:schemeClr val="tx1"/>
                </a:solidFill>
              </a:rPr>
              <a:t> </a:t>
            </a:r>
            <a:r>
              <a:rPr lang="en-US" sz="2800" i="1" dirty="0" err="1">
                <a:solidFill>
                  <a:schemeClr val="tx1"/>
                </a:solidFill>
              </a:rPr>
              <a:t>sắt</a:t>
            </a:r>
            <a:r>
              <a:rPr lang="en-US" sz="2800" i="1" dirty="0">
                <a:solidFill>
                  <a:schemeClr val="tx1"/>
                </a:solidFill>
              </a:rPr>
              <a:t> </a:t>
            </a:r>
            <a:r>
              <a:rPr lang="en-US" sz="2800" i="1" dirty="0" err="1">
                <a:solidFill>
                  <a:schemeClr val="tx1"/>
                </a:solidFill>
              </a:rPr>
              <a:t>làm</a:t>
            </a:r>
            <a:r>
              <a:rPr lang="en-US" sz="2800" i="1" dirty="0">
                <a:solidFill>
                  <a:schemeClr val="tx1"/>
                </a:solidFill>
              </a:rPr>
              <a:t> </a:t>
            </a:r>
            <a:r>
              <a:rPr lang="en-US" sz="2800" i="1" dirty="0" err="1">
                <a:solidFill>
                  <a:schemeClr val="tx1"/>
                </a:solidFill>
              </a:rPr>
              <a:t>thành</a:t>
            </a:r>
            <a:r>
              <a:rPr lang="en-US" sz="2800" i="1" dirty="0">
                <a:solidFill>
                  <a:schemeClr val="tx1"/>
                </a:solidFill>
              </a:rPr>
              <a:t> </a:t>
            </a:r>
            <a:r>
              <a:rPr lang="en-US" sz="2800" i="1" dirty="0" err="1">
                <a:solidFill>
                  <a:schemeClr val="tx1"/>
                </a:solidFill>
              </a:rPr>
              <a:t>một</a:t>
            </a:r>
            <a:r>
              <a:rPr lang="en-US" sz="2800" i="1" dirty="0">
                <a:solidFill>
                  <a:schemeClr val="tx1"/>
                </a:solidFill>
              </a:rPr>
              <a:t> </a:t>
            </a:r>
            <a:r>
              <a:rPr lang="en-US" sz="2800" i="1" dirty="0" err="1">
                <a:solidFill>
                  <a:schemeClr val="tx1"/>
                </a:solidFill>
              </a:rPr>
              <a:t>dải</a:t>
            </a:r>
            <a:r>
              <a:rPr lang="en-US" sz="2800" i="1" dirty="0">
                <a:solidFill>
                  <a:schemeClr val="tx1"/>
                </a:solidFill>
              </a:rPr>
              <a:t> </a:t>
            </a:r>
            <a:r>
              <a:rPr lang="en-US" sz="2800" i="1" dirty="0" err="1">
                <a:solidFill>
                  <a:schemeClr val="tx1"/>
                </a:solidFill>
              </a:rPr>
              <a:t>thẫm</a:t>
            </a:r>
            <a:r>
              <a:rPr lang="en-US" sz="2800" i="1" dirty="0">
                <a:solidFill>
                  <a:schemeClr val="tx1"/>
                </a:solidFill>
              </a:rPr>
              <a:t> </a:t>
            </a:r>
            <a:r>
              <a:rPr lang="en-US" sz="2800" i="1" dirty="0" err="1">
                <a:solidFill>
                  <a:schemeClr val="tx1"/>
                </a:solidFill>
              </a:rPr>
              <a:t>màu</a:t>
            </a:r>
            <a:r>
              <a:rPr lang="en-US" sz="2800" i="1" dirty="0">
                <a:solidFill>
                  <a:schemeClr val="tx1"/>
                </a:solidFill>
              </a:rPr>
              <a:t> </a:t>
            </a:r>
            <a:r>
              <a:rPr lang="en-US" sz="2800" i="1" dirty="0" err="1">
                <a:solidFill>
                  <a:schemeClr val="tx1"/>
                </a:solidFill>
              </a:rPr>
              <a:t>băng</a:t>
            </a:r>
            <a:r>
              <a:rPr lang="en-US" sz="2800" i="1" dirty="0">
                <a:solidFill>
                  <a:schemeClr val="tx1"/>
                </a:solidFill>
              </a:rPr>
              <a:t> qua </a:t>
            </a:r>
            <a:r>
              <a:rPr lang="en-US" sz="2800" i="1" dirty="0" err="1">
                <a:solidFill>
                  <a:schemeClr val="tx1"/>
                </a:solidFill>
              </a:rPr>
              <a:t>đồng</a:t>
            </a:r>
            <a:r>
              <a:rPr lang="en-US" sz="2800" i="1" dirty="0">
                <a:solidFill>
                  <a:schemeClr val="tx1"/>
                </a:solidFill>
              </a:rPr>
              <a:t> </a:t>
            </a:r>
            <a:r>
              <a:rPr lang="en-US" sz="2800" i="1" dirty="0" err="1">
                <a:solidFill>
                  <a:schemeClr val="tx1"/>
                </a:solidFill>
              </a:rPr>
              <a:t>bằng</a:t>
            </a:r>
            <a:r>
              <a:rPr lang="en-US" sz="2800" i="1" dirty="0">
                <a:solidFill>
                  <a:schemeClr val="tx1"/>
                </a:solidFill>
              </a:rPr>
              <a:t> </a:t>
            </a:r>
            <a:r>
              <a:rPr lang="en-US" sz="2800" i="1" dirty="0" err="1">
                <a:solidFill>
                  <a:schemeClr val="tx1"/>
                </a:solidFill>
              </a:rPr>
              <a:t>chạy</a:t>
            </a:r>
            <a:r>
              <a:rPr lang="en-US" sz="2800" i="1" dirty="0">
                <a:solidFill>
                  <a:schemeClr val="tx1"/>
                </a:solidFill>
              </a:rPr>
              <a:t> </a:t>
            </a:r>
            <a:r>
              <a:rPr lang="en-US" sz="2800" i="1" dirty="0" err="1">
                <a:solidFill>
                  <a:schemeClr val="tx1"/>
                </a:solidFill>
              </a:rPr>
              <a:t>tít</a:t>
            </a:r>
            <a:r>
              <a:rPr lang="en-US" sz="2800" i="1" dirty="0">
                <a:solidFill>
                  <a:schemeClr val="tx1"/>
                </a:solidFill>
              </a:rPr>
              <a:t> </a:t>
            </a:r>
            <a:r>
              <a:rPr lang="en-US" sz="2800" i="1" dirty="0" err="1">
                <a:solidFill>
                  <a:schemeClr val="tx1"/>
                </a:solidFill>
              </a:rPr>
              <a:t>đến</a:t>
            </a:r>
            <a:r>
              <a:rPr lang="en-US" sz="2800" i="1" dirty="0">
                <a:solidFill>
                  <a:schemeClr val="tx1"/>
                </a:solidFill>
              </a:rPr>
              <a:t> </a:t>
            </a:r>
            <a:r>
              <a:rPr lang="en-US" sz="2800" i="1" dirty="0" err="1">
                <a:solidFill>
                  <a:schemeClr val="tx1"/>
                </a:solidFill>
              </a:rPr>
              <a:t>tận</a:t>
            </a:r>
            <a:r>
              <a:rPr lang="en-US" sz="2800" i="1" dirty="0">
                <a:solidFill>
                  <a:schemeClr val="tx1"/>
                </a:solidFill>
              </a:rPr>
              <a:t> </a:t>
            </a:r>
            <a:r>
              <a:rPr lang="en-US" sz="2800" i="1" dirty="0" err="1">
                <a:solidFill>
                  <a:schemeClr val="tx1"/>
                </a:solidFill>
              </a:rPr>
              <a:t>chân</a:t>
            </a:r>
            <a:r>
              <a:rPr lang="en-US" sz="2800" i="1" dirty="0">
                <a:solidFill>
                  <a:schemeClr val="tx1"/>
                </a:solidFill>
              </a:rPr>
              <a:t> </a:t>
            </a:r>
            <a:r>
              <a:rPr lang="en-US" sz="2800" i="1" dirty="0" err="1">
                <a:solidFill>
                  <a:schemeClr val="tx1"/>
                </a:solidFill>
              </a:rPr>
              <a:t>trời</a:t>
            </a:r>
            <a:r>
              <a:rPr lang="en-US" sz="2800" i="1" dirty="0">
                <a:solidFill>
                  <a:schemeClr val="tx1"/>
                </a:solidFill>
              </a:rPr>
              <a:t> </a:t>
            </a:r>
            <a:r>
              <a:rPr lang="en-US" sz="2800" i="1" dirty="0" err="1">
                <a:solidFill>
                  <a:schemeClr val="tx1"/>
                </a:solidFill>
              </a:rPr>
              <a:t>phía</a:t>
            </a:r>
            <a:r>
              <a:rPr lang="en-US" sz="2800" i="1" dirty="0">
                <a:solidFill>
                  <a:schemeClr val="tx1"/>
                </a:solidFill>
              </a:rPr>
              <a:t> </a:t>
            </a:r>
            <a:r>
              <a:rPr lang="en-US" sz="2800" i="1" dirty="0" err="1">
                <a:solidFill>
                  <a:schemeClr val="tx1"/>
                </a:solidFill>
              </a:rPr>
              <a:t>tây</a:t>
            </a:r>
            <a:r>
              <a:rPr lang="en-US" sz="2800" i="1" dirty="0">
                <a:solidFill>
                  <a:schemeClr val="tx1"/>
                </a:solidFill>
              </a:rPr>
              <a:t> .</a:t>
            </a:r>
          </a:p>
        </p:txBody>
      </p:sp>
    </p:spTree>
    <p:extLst>
      <p:ext uri="{BB962C8B-B14F-4D97-AF65-F5344CB8AC3E}">
        <p14:creationId xmlns:p14="http://schemas.microsoft.com/office/powerpoint/2010/main" val="421934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1425" y="68263"/>
            <a:ext cx="9348788" cy="1111250"/>
          </a:xfrm>
        </p:spPr>
        <p:txBody>
          <a:bodyPr/>
          <a:lstStyle/>
          <a:p>
            <a:pPr algn="ctr">
              <a:defRPr/>
            </a:pPr>
            <a:r>
              <a:rPr lang="en-US" sz="4000" b="1" dirty="0" smtClean="0">
                <a:solidFill>
                  <a:srgbClr val="FF0000"/>
                </a:solidFill>
              </a:rPr>
              <a:t>TIẾT 37: HAI CÂY PHONG</a:t>
            </a:r>
            <a:endParaRPr lang="en-US" sz="4000" b="1" dirty="0">
              <a:solidFill>
                <a:srgbClr val="FF0000"/>
              </a:solidFill>
            </a:endParaRPr>
          </a:p>
        </p:txBody>
      </p:sp>
      <p:sp>
        <p:nvSpPr>
          <p:cNvPr id="16387" name="Content Placeholder 1"/>
          <p:cNvSpPr>
            <a:spLocks noGrp="1"/>
          </p:cNvSpPr>
          <p:nvPr>
            <p:ph idx="1"/>
          </p:nvPr>
        </p:nvSpPr>
        <p:spPr>
          <a:xfrm>
            <a:off x="257175" y="1349375"/>
            <a:ext cx="5780088" cy="5334000"/>
          </a:xfrm>
          <a:ln>
            <a:miter lim="800000"/>
            <a:headEnd/>
            <a:tailEnd/>
          </a:ln>
        </p:spPr>
        <p:txBody>
          <a:bodyPr/>
          <a:lstStyle/>
          <a:p>
            <a:pPr marL="342900" indent="-342900" algn="just" eaLnBrk="1" hangingPunct="1">
              <a:lnSpc>
                <a:spcPct val="100000"/>
              </a:lnSpc>
              <a:spcBef>
                <a:spcPct val="0"/>
              </a:spcBef>
            </a:pPr>
            <a:endParaRPr lang="en-US" altLang="zh-CN" sz="3000" smtClean="0">
              <a:solidFill>
                <a:srgbClr val="00000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endParaRPr>
          </a:p>
        </p:txBody>
      </p:sp>
      <p:sp>
        <p:nvSpPr>
          <p:cNvPr id="16388" name="Text Box 4"/>
          <p:cNvSpPr txBox="1">
            <a:spLocks noChangeArrowheads="1"/>
          </p:cNvSpPr>
          <p:nvPr/>
        </p:nvSpPr>
        <p:spPr bwMode="auto">
          <a:xfrm>
            <a:off x="257175" y="1295400"/>
            <a:ext cx="570547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endParaRPr lang="en-US" altLang="en-US" b="1">
              <a:latin typeface="Times New Roman" panose="02020603050405020304" pitchFamily="18" charset="0"/>
            </a:endParaRPr>
          </a:p>
          <a:p>
            <a:pPr algn="just" eaLnBrk="1" hangingPunct="1">
              <a:lnSpc>
                <a:spcPct val="100000"/>
              </a:lnSpc>
              <a:spcBef>
                <a:spcPct val="0"/>
              </a:spcBef>
              <a:buFontTx/>
              <a:buNone/>
            </a:pPr>
            <a:r>
              <a:rPr lang="en-US" altLang="en-US">
                <a:solidFill>
                  <a:srgbClr val="000000"/>
                </a:solidFill>
                <a:latin typeface="Times New Roman" panose="02020603050405020304" pitchFamily="18" charset="0"/>
              </a:rPr>
              <a:t>	Làng Ku-ku-rêu chúng tôi nằm ven chân núi, trên một cao nguyên rộng có những khe nước ào ào từ nhiều ngách đá đổ xuống. Phía dưới làng tôi là thung lũng Đất vàng, là cánh thảo nguyên Ca-dắc-xtan mênh mông nằm giữa các nhánh của rặng núi Đen và con đường sắt làm thành một dải sẫm màu băng qua đồng bằng chạy tít đến tận chân trời phía tây</a:t>
            </a:r>
            <a:r>
              <a:rPr lang="en-US" altLang="en-US" b="1">
                <a:solidFill>
                  <a:srgbClr val="000000"/>
                </a:solidFill>
                <a:latin typeface="Times New Roman" panose="02020603050405020304" pitchFamily="18" charset="0"/>
              </a:rPr>
              <a:t>.</a:t>
            </a:r>
          </a:p>
          <a:p>
            <a:pPr algn="just" eaLnBrk="1" hangingPunct="1">
              <a:lnSpc>
                <a:spcPct val="100000"/>
              </a:lnSpc>
              <a:spcBef>
                <a:spcPct val="0"/>
              </a:spcBef>
              <a:buFontTx/>
              <a:buNone/>
            </a:pPr>
            <a:endParaRPr lang="en-US" altLang="en-US" b="1">
              <a:solidFill>
                <a:srgbClr val="000000"/>
              </a:solidFill>
              <a:latin typeface="Times New Roman" panose="02020603050405020304" pitchFamily="18" charset="0"/>
            </a:endParaRPr>
          </a:p>
          <a:p>
            <a:pPr algn="just" eaLnBrk="1" hangingPunct="1">
              <a:lnSpc>
                <a:spcPct val="100000"/>
              </a:lnSpc>
              <a:spcBef>
                <a:spcPct val="0"/>
              </a:spcBef>
              <a:buFontTx/>
              <a:buNone/>
            </a:pPr>
            <a:endParaRPr lang="en-US" altLang="en-US" b="1">
              <a:solidFill>
                <a:srgbClr val="000000"/>
              </a:solidFill>
              <a:latin typeface="Times New Roman" panose="02020603050405020304" pitchFamily="18" charset="0"/>
            </a:endParaRPr>
          </a:p>
          <a:p>
            <a:pPr algn="just" eaLnBrk="1" hangingPunct="1">
              <a:lnSpc>
                <a:spcPct val="100000"/>
              </a:lnSpc>
              <a:spcBef>
                <a:spcPct val="0"/>
              </a:spcBef>
              <a:buFontTx/>
              <a:buNone/>
            </a:pPr>
            <a:endParaRPr lang="en-US" altLang="en-US">
              <a:latin typeface="Times New Roman" panose="02020603050405020304" pitchFamily="18" charset="0"/>
            </a:endParaRPr>
          </a:p>
        </p:txBody>
      </p:sp>
      <p:cxnSp>
        <p:nvCxnSpPr>
          <p:cNvPr id="5" name="Straight Connector 4"/>
          <p:cNvCxnSpPr/>
          <p:nvPr/>
        </p:nvCxnSpPr>
        <p:spPr bwMode="auto">
          <a:xfrm flipV="1">
            <a:off x="4652963" y="2159000"/>
            <a:ext cx="1201737" cy="0"/>
          </a:xfrm>
          <a:prstGeom prst="line">
            <a:avLst/>
          </a:prstGeom>
          <a:ln w="5715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bwMode="auto">
          <a:xfrm flipV="1">
            <a:off x="711200" y="4313238"/>
            <a:ext cx="2019300" cy="12700"/>
          </a:xfrm>
          <a:prstGeom prst="line">
            <a:avLst/>
          </a:prstGeom>
          <a:ln w="5715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bwMode="auto">
          <a:xfrm flipV="1">
            <a:off x="3417888" y="2613025"/>
            <a:ext cx="2470150" cy="0"/>
          </a:xfrm>
          <a:prstGeom prst="line">
            <a:avLst/>
          </a:prstGeom>
          <a:ln w="5715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bwMode="auto">
          <a:xfrm>
            <a:off x="3725863" y="3482975"/>
            <a:ext cx="2128837" cy="0"/>
          </a:xfrm>
          <a:prstGeom prst="line">
            <a:avLst/>
          </a:prstGeom>
          <a:ln w="5715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bwMode="auto">
          <a:xfrm>
            <a:off x="2222500" y="3028950"/>
            <a:ext cx="3632200" cy="38100"/>
          </a:xfrm>
          <a:prstGeom prst="line">
            <a:avLst/>
          </a:prstGeom>
          <a:ln w="5715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bwMode="auto">
          <a:xfrm>
            <a:off x="719138" y="3482975"/>
            <a:ext cx="2698750" cy="0"/>
          </a:xfrm>
          <a:prstGeom prst="line">
            <a:avLst/>
          </a:prstGeom>
          <a:ln w="5715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bwMode="auto">
          <a:xfrm>
            <a:off x="719138" y="4773613"/>
            <a:ext cx="5135562" cy="0"/>
          </a:xfrm>
          <a:prstGeom prst="line">
            <a:avLst/>
          </a:prstGeom>
          <a:ln w="5715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bwMode="auto">
          <a:xfrm>
            <a:off x="5253038" y="3905250"/>
            <a:ext cx="563562" cy="0"/>
          </a:xfrm>
          <a:prstGeom prst="line">
            <a:avLst/>
          </a:prstGeom>
          <a:ln w="5715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bwMode="auto">
          <a:xfrm>
            <a:off x="1530350" y="6018213"/>
            <a:ext cx="3594100" cy="0"/>
          </a:xfrm>
          <a:prstGeom prst="line">
            <a:avLst/>
          </a:prstGeom>
          <a:ln w="5715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bwMode="auto">
          <a:xfrm>
            <a:off x="1587500" y="3905250"/>
            <a:ext cx="1560513" cy="0"/>
          </a:xfrm>
          <a:prstGeom prst="line">
            <a:avLst/>
          </a:prstGeom>
          <a:ln w="5715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bwMode="auto">
          <a:xfrm>
            <a:off x="5124450" y="4313238"/>
            <a:ext cx="730250" cy="0"/>
          </a:xfrm>
          <a:prstGeom prst="line">
            <a:avLst/>
          </a:prstGeom>
          <a:ln w="5715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bwMode="auto">
          <a:xfrm>
            <a:off x="719138" y="5178425"/>
            <a:ext cx="423862" cy="0"/>
          </a:xfrm>
          <a:prstGeom prst="line">
            <a:avLst/>
          </a:prstGeom>
          <a:ln w="5715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6401" name="Picture 16" descr="Hai cay ph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400" y="1322388"/>
            <a:ext cx="5816600"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8" name="Straight Connector 67"/>
          <p:cNvCxnSpPr/>
          <p:nvPr/>
        </p:nvCxnSpPr>
        <p:spPr bwMode="auto">
          <a:xfrm flipV="1">
            <a:off x="719138" y="2613025"/>
            <a:ext cx="1201737" cy="0"/>
          </a:xfrm>
          <a:prstGeom prst="line">
            <a:avLst/>
          </a:prstGeom>
          <a:ln w="5715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4967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additive="base">
                                        <p:cTn id="13" dur="500" fill="hold"/>
                                        <p:tgtEl>
                                          <p:spTgt spid="68"/>
                                        </p:tgtEl>
                                        <p:attrNameLst>
                                          <p:attrName>ppt_x</p:attrName>
                                        </p:attrNameLst>
                                      </p:cBhvr>
                                      <p:tavLst>
                                        <p:tav tm="0">
                                          <p:val>
                                            <p:strVal val="#ppt_x"/>
                                          </p:val>
                                        </p:tav>
                                        <p:tav tm="100000">
                                          <p:val>
                                            <p:strVal val="#ppt_x"/>
                                          </p:val>
                                        </p:tav>
                                      </p:tavLst>
                                    </p:anim>
                                    <p:anim calcmode="lin" valueType="num">
                                      <p:cBhvr additive="base">
                                        <p:cTn id="1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ppt_x"/>
                                          </p:val>
                                        </p:tav>
                                        <p:tav tm="100000">
                                          <p:val>
                                            <p:strVal val="#ppt_x"/>
                                          </p:val>
                                        </p:tav>
                                      </p:tavLst>
                                    </p:anim>
                                    <p:anim calcmode="lin" valueType="num">
                                      <p:cBhvr additive="base">
                                        <p:cTn id="4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additive="base">
                                        <p:cTn id="61" dur="500" fill="hold"/>
                                        <p:tgtEl>
                                          <p:spTgt spid="61"/>
                                        </p:tgtEl>
                                        <p:attrNameLst>
                                          <p:attrName>ppt_x</p:attrName>
                                        </p:attrNameLst>
                                      </p:cBhvr>
                                      <p:tavLst>
                                        <p:tav tm="0">
                                          <p:val>
                                            <p:strVal val="#ppt_x"/>
                                          </p:val>
                                        </p:tav>
                                        <p:tav tm="100000">
                                          <p:val>
                                            <p:strVal val="#ppt_x"/>
                                          </p:val>
                                        </p:tav>
                                      </p:tavLst>
                                    </p:anim>
                                    <p:anim calcmode="lin" valueType="num">
                                      <p:cBhvr additive="base">
                                        <p:cTn id="6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additive="base">
                                        <p:cTn id="73" dur="500" fill="hold"/>
                                        <p:tgtEl>
                                          <p:spTgt spid="64"/>
                                        </p:tgtEl>
                                        <p:attrNameLst>
                                          <p:attrName>ppt_x</p:attrName>
                                        </p:attrNameLst>
                                      </p:cBhvr>
                                      <p:tavLst>
                                        <p:tav tm="0">
                                          <p:val>
                                            <p:strVal val="#ppt_x"/>
                                          </p:val>
                                        </p:tav>
                                        <p:tav tm="100000">
                                          <p:val>
                                            <p:strVal val="#ppt_x"/>
                                          </p:val>
                                        </p:tav>
                                      </p:tavLst>
                                    </p:anim>
                                    <p:anim calcmode="lin" valueType="num">
                                      <p:cBhvr additive="base">
                                        <p:cTn id="7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additive="base">
                                        <p:cTn id="79" dur="500" fill="hold"/>
                                        <p:tgtEl>
                                          <p:spTgt spid="42"/>
                                        </p:tgtEl>
                                        <p:attrNameLst>
                                          <p:attrName>ppt_x</p:attrName>
                                        </p:attrNameLst>
                                      </p:cBhvr>
                                      <p:tavLst>
                                        <p:tav tm="0">
                                          <p:val>
                                            <p:strVal val="#ppt_x"/>
                                          </p:val>
                                        </p:tav>
                                        <p:tav tm="100000">
                                          <p:val>
                                            <p:strVal val="#ppt_x"/>
                                          </p:val>
                                        </p:tav>
                                      </p:tavLst>
                                    </p:anim>
                                    <p:anim calcmode="lin" valueType="num">
                                      <p:cBhvr additive="base">
                                        <p:cTn id="8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1425" y="68263"/>
            <a:ext cx="9529763" cy="1111250"/>
          </a:xfrm>
        </p:spPr>
        <p:txBody>
          <a:bodyPr/>
          <a:lstStyle/>
          <a:p>
            <a:pPr algn="ctr">
              <a:defRPr/>
            </a:pPr>
            <a:r>
              <a:rPr lang="en-US" sz="4000" b="1" dirty="0" smtClean="0">
                <a:solidFill>
                  <a:srgbClr val="FF0000"/>
                </a:solidFill>
              </a:rPr>
              <a:t>TIẾT 37: HAI CÂY PHONG</a:t>
            </a:r>
            <a:endParaRPr lang="en-US" sz="4000" b="1" dirty="0">
              <a:solidFill>
                <a:srgbClr val="FF0000"/>
              </a:solidFill>
            </a:endParaRPr>
          </a:p>
        </p:txBody>
      </p:sp>
      <p:sp>
        <p:nvSpPr>
          <p:cNvPr id="17411" name="Content Placeholder 1"/>
          <p:cNvSpPr>
            <a:spLocks noGrp="1"/>
          </p:cNvSpPr>
          <p:nvPr>
            <p:ph idx="1"/>
          </p:nvPr>
        </p:nvSpPr>
        <p:spPr>
          <a:xfrm>
            <a:off x="257175" y="1349375"/>
            <a:ext cx="11784013" cy="5334000"/>
          </a:xfrm>
          <a:ln>
            <a:miter lim="800000"/>
            <a:headEnd/>
            <a:tailEnd/>
          </a:ln>
        </p:spPr>
        <p:txBody>
          <a:bodyPr/>
          <a:lstStyle/>
          <a:p>
            <a:pPr marL="342900" indent="-342900" algn="ctr" eaLnBrk="1" hangingPunct="1">
              <a:lnSpc>
                <a:spcPct val="100000"/>
              </a:lnSpc>
              <a:spcBef>
                <a:spcPct val="0"/>
              </a:spcBef>
            </a:pPr>
            <a:endParaRPr lang="en-US" altLang="zh-CN" sz="3200" b="1" smtClean="0">
              <a:solidFill>
                <a:srgbClr val="C0000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endParaRPr>
          </a:p>
          <a:p>
            <a:pPr marL="342900" indent="-342900" algn="ctr" eaLnBrk="1" hangingPunct="1">
              <a:lnSpc>
                <a:spcPct val="100000"/>
              </a:lnSpc>
              <a:spcBef>
                <a:spcPct val="0"/>
              </a:spcBef>
            </a:pPr>
            <a:r>
              <a:rPr lang="en-US" altLang="zh-CN" sz="3200" b="1" smtClean="0">
                <a:solidFill>
                  <a:srgbClr val="C0000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Hai cây phong được giới thiệu như thế nào? </a:t>
            </a:r>
          </a:p>
          <a:p>
            <a:pPr marL="342900" indent="-342900" algn="ctr" eaLnBrk="1" hangingPunct="1">
              <a:lnSpc>
                <a:spcPct val="100000"/>
              </a:lnSpc>
              <a:spcBef>
                <a:spcPct val="0"/>
              </a:spcBef>
            </a:pPr>
            <a:r>
              <a:rPr lang="en-US" altLang="zh-CN" sz="3200" b="1" smtClean="0">
                <a:solidFill>
                  <a:srgbClr val="C0000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 (Vị trí, đặc điểm, ý nghĩa)</a:t>
            </a:r>
          </a:p>
        </p:txBody>
      </p:sp>
    </p:spTree>
    <p:extLst>
      <p:ext uri="{BB962C8B-B14F-4D97-AF65-F5344CB8AC3E}">
        <p14:creationId xmlns:p14="http://schemas.microsoft.com/office/powerpoint/2010/main" val="1362425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1425" y="68263"/>
            <a:ext cx="9529763" cy="1111250"/>
          </a:xfrm>
        </p:spPr>
        <p:txBody>
          <a:bodyPr/>
          <a:lstStyle/>
          <a:p>
            <a:pPr algn="ctr">
              <a:defRPr/>
            </a:pPr>
            <a:r>
              <a:rPr lang="en-US" sz="4000" b="1" dirty="0" smtClean="0">
                <a:solidFill>
                  <a:srgbClr val="FF0000"/>
                </a:solidFill>
              </a:rPr>
              <a:t>TIẾT 37: HAI CÂY PHONG</a:t>
            </a:r>
            <a:endParaRPr lang="en-US" sz="4000" b="1" dirty="0">
              <a:solidFill>
                <a:srgbClr val="FF0000"/>
              </a:solidFill>
            </a:endParaRPr>
          </a:p>
        </p:txBody>
      </p:sp>
      <p:sp>
        <p:nvSpPr>
          <p:cNvPr id="18435" name="Text Box 5"/>
          <p:cNvSpPr>
            <a:spLocks noGrp="1" noChangeArrowheads="1"/>
          </p:cNvSpPr>
          <p:nvPr>
            <p:ph idx="1"/>
          </p:nvPr>
        </p:nvSpPr>
        <p:spPr>
          <a:xfrm>
            <a:off x="257175" y="1349375"/>
            <a:ext cx="11784013" cy="5334000"/>
          </a:xfrm>
          <a:noFill/>
          <a:ln w="9525">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FontTx/>
              <a:buNone/>
            </a:pPr>
            <a:r>
              <a:rPr lang="en-US" altLang="en-US" sz="2400" b="1" smtClean="0">
                <a:latin typeface="Arial" panose="020B0604020202020204" pitchFamily="34" charset="0"/>
              </a:rPr>
              <a:t>a) Vị trí: </a:t>
            </a:r>
            <a:r>
              <a:rPr lang="en-US" altLang="en-US" sz="2400" smtClean="0">
                <a:latin typeface="Arial" panose="020B0604020202020204" pitchFamily="34" charset="0"/>
              </a:rPr>
              <a:t>Phía trên làng, giữa một ngọn đồi, hai cây phong hiện ra như ngọn hải đăng đặt trên núi</a:t>
            </a:r>
          </a:p>
          <a:p>
            <a:pPr eaLnBrk="1" hangingPunct="1">
              <a:lnSpc>
                <a:spcPct val="100000"/>
              </a:lnSpc>
              <a:spcBef>
                <a:spcPct val="50000"/>
              </a:spcBef>
              <a:buFontTx/>
              <a:buNone/>
            </a:pPr>
            <a:r>
              <a:rPr lang="en-US" altLang="en-US" sz="2400" smtClean="0">
                <a:latin typeface="Arial" panose="020B0604020202020204" pitchFamily="34" charset="0"/>
              </a:rPr>
              <a:t>+Nghệ thuật: so sánh</a:t>
            </a:r>
          </a:p>
          <a:p>
            <a:pPr eaLnBrk="1" hangingPunct="1">
              <a:lnSpc>
                <a:spcPct val="100000"/>
              </a:lnSpc>
              <a:spcBef>
                <a:spcPct val="50000"/>
              </a:spcBef>
              <a:buFontTx/>
              <a:buNone/>
            </a:pPr>
            <a:r>
              <a:rPr lang="en-US" altLang="en-US" sz="2400" b="1" smtClean="0">
                <a:solidFill>
                  <a:srgbClr val="0070C0"/>
                </a:solidFill>
                <a:latin typeface="Arial" panose="020B0604020202020204" pitchFamily="34" charset="0"/>
                <a:sym typeface="Wingdings" panose="05000000000000000000" pitchFamily="2" charset="2"/>
              </a:rPr>
              <a:t> Tín hiệu dẫn về làng Ku – ku - rêu</a:t>
            </a:r>
            <a:endParaRPr lang="en-US" altLang="en-US" sz="2400" b="1" smtClean="0">
              <a:solidFill>
                <a:srgbClr val="0070C0"/>
              </a:solidFill>
              <a:latin typeface="Arial" panose="020B0604020202020204" pitchFamily="34" charset="0"/>
            </a:endParaRPr>
          </a:p>
        </p:txBody>
      </p:sp>
    </p:spTree>
    <p:extLst>
      <p:ext uri="{BB962C8B-B14F-4D97-AF65-F5344CB8AC3E}">
        <p14:creationId xmlns:p14="http://schemas.microsoft.com/office/powerpoint/2010/main" val="4127259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1425" y="68263"/>
            <a:ext cx="9529763" cy="1111250"/>
          </a:xfrm>
        </p:spPr>
        <p:txBody>
          <a:bodyPr/>
          <a:lstStyle/>
          <a:p>
            <a:pPr algn="ctr">
              <a:defRPr/>
            </a:pPr>
            <a:r>
              <a:rPr lang="en-US" sz="4000" b="1" dirty="0" smtClean="0">
                <a:solidFill>
                  <a:srgbClr val="FF0000"/>
                </a:solidFill>
              </a:rPr>
              <a:t>TIẾT 37: HAI CÂY PHONG</a:t>
            </a:r>
            <a:endParaRPr lang="en-US" sz="4000" b="1" dirty="0">
              <a:solidFill>
                <a:srgbClr val="FF0000"/>
              </a:solidFill>
            </a:endParaRPr>
          </a:p>
        </p:txBody>
      </p:sp>
      <p:sp>
        <p:nvSpPr>
          <p:cNvPr id="16387" name="Content Placeholder 1"/>
          <p:cNvSpPr>
            <a:spLocks noGrp="1"/>
          </p:cNvSpPr>
          <p:nvPr>
            <p:ph idx="1"/>
          </p:nvPr>
        </p:nvSpPr>
        <p:spPr>
          <a:xfrm>
            <a:off x="257175" y="1349375"/>
            <a:ext cx="11784013" cy="5334000"/>
          </a:xfrm>
          <a:ln>
            <a:miter lim="800000"/>
            <a:headEnd/>
            <a:tailEnd/>
          </a:ln>
        </p:spPr>
        <p:txBody>
          <a:bodyPr>
            <a:normAutofit lnSpcReduction="10000"/>
          </a:bodyPr>
          <a:lstStyle/>
          <a:p>
            <a:pPr algn="just">
              <a:defRPr/>
            </a:pPr>
            <a:r>
              <a:rPr lang="en-US" altLang="en-US" sz="3200" dirty="0"/>
              <a:t>… “</a:t>
            </a:r>
            <a:r>
              <a:rPr lang="en-US" altLang="en-US" sz="3200" dirty="0" err="1"/>
              <a:t>Trong</a:t>
            </a:r>
            <a:r>
              <a:rPr lang="en-US" altLang="en-US" sz="3200" dirty="0"/>
              <a:t> </a:t>
            </a:r>
            <a:r>
              <a:rPr lang="en-US" altLang="en-US" sz="3200" dirty="0" err="1"/>
              <a:t>làng</a:t>
            </a:r>
            <a:r>
              <a:rPr lang="en-US" altLang="en-US" sz="3200" dirty="0"/>
              <a:t> </a:t>
            </a:r>
            <a:r>
              <a:rPr lang="en-US" altLang="en-US" sz="3200" dirty="0" err="1"/>
              <a:t>tôi</a:t>
            </a:r>
            <a:r>
              <a:rPr lang="en-US" altLang="en-US" sz="3200" dirty="0"/>
              <a:t> </a:t>
            </a:r>
            <a:r>
              <a:rPr lang="en-US" altLang="en-US" sz="3200" dirty="0" err="1"/>
              <a:t>không</a:t>
            </a:r>
            <a:r>
              <a:rPr lang="en-US" altLang="en-US" sz="3200" dirty="0"/>
              <a:t> </a:t>
            </a:r>
            <a:r>
              <a:rPr lang="en-US" altLang="en-US" sz="3200" dirty="0" err="1"/>
              <a:t>thiếu</a:t>
            </a:r>
            <a:r>
              <a:rPr lang="en-US" altLang="en-US" sz="3200" dirty="0"/>
              <a:t> </a:t>
            </a:r>
            <a:r>
              <a:rPr lang="en-US" altLang="en-US" sz="3200" dirty="0" err="1"/>
              <a:t>gì</a:t>
            </a:r>
            <a:r>
              <a:rPr lang="en-US" altLang="en-US" sz="3200" dirty="0"/>
              <a:t> </a:t>
            </a:r>
            <a:r>
              <a:rPr lang="en-US" altLang="en-US" sz="3200" dirty="0" err="1"/>
              <a:t>các</a:t>
            </a:r>
            <a:r>
              <a:rPr lang="en-US" altLang="en-US" sz="3200" dirty="0"/>
              <a:t> </a:t>
            </a:r>
            <a:r>
              <a:rPr lang="en-US" altLang="en-US" sz="3200" dirty="0" err="1"/>
              <a:t>loại</a:t>
            </a:r>
            <a:r>
              <a:rPr lang="en-US" altLang="en-US" sz="3200" dirty="0"/>
              <a:t> </a:t>
            </a:r>
            <a:r>
              <a:rPr lang="en-US" altLang="en-US" sz="3200" dirty="0" err="1"/>
              <a:t>cây</a:t>
            </a:r>
            <a:r>
              <a:rPr lang="en-US" altLang="en-US" sz="3200" dirty="0"/>
              <a:t> , </a:t>
            </a:r>
            <a:r>
              <a:rPr lang="en-US" altLang="en-US" sz="3200" dirty="0" err="1"/>
              <a:t>nhưng</a:t>
            </a:r>
            <a:r>
              <a:rPr lang="en-US" altLang="en-US" sz="3200" dirty="0"/>
              <a:t> </a:t>
            </a:r>
            <a:r>
              <a:rPr lang="en-US" altLang="en-US" sz="3200" dirty="0" err="1"/>
              <a:t>hai</a:t>
            </a:r>
            <a:r>
              <a:rPr lang="en-US" altLang="en-US" sz="3200" dirty="0"/>
              <a:t> </a:t>
            </a:r>
            <a:r>
              <a:rPr lang="en-US" altLang="en-US" sz="3200" dirty="0" err="1"/>
              <a:t>cây</a:t>
            </a:r>
            <a:r>
              <a:rPr lang="en-US" altLang="en-US" sz="3200" dirty="0"/>
              <a:t> </a:t>
            </a:r>
            <a:r>
              <a:rPr lang="en-US" altLang="en-US" sz="3200" dirty="0" err="1"/>
              <a:t>phong</a:t>
            </a:r>
            <a:r>
              <a:rPr lang="en-US" altLang="en-US" sz="3200" dirty="0"/>
              <a:t> </a:t>
            </a:r>
            <a:r>
              <a:rPr lang="en-US" altLang="en-US" sz="3200" dirty="0" err="1"/>
              <a:t>này</a:t>
            </a:r>
            <a:r>
              <a:rPr lang="en-US" altLang="en-US" sz="3200" dirty="0"/>
              <a:t> </a:t>
            </a:r>
            <a:r>
              <a:rPr lang="en-US" altLang="en-US" sz="3200" dirty="0" err="1"/>
              <a:t>khác</a:t>
            </a:r>
            <a:r>
              <a:rPr lang="en-US" altLang="en-US" sz="3200" dirty="0"/>
              <a:t> </a:t>
            </a:r>
            <a:r>
              <a:rPr lang="en-US" altLang="en-US" sz="3200" dirty="0" err="1"/>
              <a:t>hẳn</a:t>
            </a:r>
            <a:r>
              <a:rPr lang="en-US" altLang="en-US" sz="3200" dirty="0"/>
              <a:t> – </a:t>
            </a:r>
            <a:r>
              <a:rPr lang="en-US" altLang="en-US" sz="3200" dirty="0" err="1"/>
              <a:t>chúng</a:t>
            </a:r>
            <a:r>
              <a:rPr lang="en-US" altLang="en-US" sz="3200" dirty="0"/>
              <a:t> </a:t>
            </a:r>
            <a:r>
              <a:rPr lang="en-US" altLang="en-US" sz="3200" dirty="0" err="1"/>
              <a:t>có</a:t>
            </a:r>
            <a:r>
              <a:rPr lang="en-US" altLang="en-US" sz="3200" dirty="0"/>
              <a:t> </a:t>
            </a:r>
            <a:r>
              <a:rPr lang="en-US" altLang="en-US" sz="3200" dirty="0" err="1"/>
              <a:t>tiếng</a:t>
            </a:r>
            <a:r>
              <a:rPr lang="en-US" altLang="en-US" sz="3200" dirty="0"/>
              <a:t> </a:t>
            </a:r>
            <a:r>
              <a:rPr lang="en-US" altLang="en-US" sz="3200" dirty="0" err="1"/>
              <a:t>nói</a:t>
            </a:r>
            <a:r>
              <a:rPr lang="en-US" altLang="en-US" sz="3200" dirty="0"/>
              <a:t> </a:t>
            </a:r>
            <a:r>
              <a:rPr lang="en-US" altLang="en-US" sz="3200" dirty="0" err="1"/>
              <a:t>riêng</a:t>
            </a:r>
            <a:r>
              <a:rPr lang="en-US" altLang="en-US" sz="3200" u="sng" dirty="0"/>
              <a:t> </a:t>
            </a:r>
            <a:r>
              <a:rPr lang="en-US" altLang="en-US" sz="3200" dirty="0" err="1"/>
              <a:t>và</a:t>
            </a:r>
            <a:r>
              <a:rPr lang="en-US" altLang="en-US" sz="3200" dirty="0"/>
              <a:t> </a:t>
            </a:r>
            <a:r>
              <a:rPr lang="en-US" altLang="en-US" sz="3200" dirty="0" err="1"/>
              <a:t>hẳn</a:t>
            </a:r>
            <a:r>
              <a:rPr lang="en-US" altLang="en-US" sz="3200" dirty="0"/>
              <a:t> </a:t>
            </a:r>
            <a:r>
              <a:rPr lang="en-US" altLang="en-US" sz="3200" dirty="0" err="1"/>
              <a:t>phải</a:t>
            </a:r>
            <a:r>
              <a:rPr lang="en-US" altLang="en-US" sz="3200" dirty="0"/>
              <a:t> </a:t>
            </a:r>
            <a:r>
              <a:rPr lang="en-US" altLang="en-US" sz="3200" dirty="0" err="1"/>
              <a:t>có</a:t>
            </a:r>
            <a:r>
              <a:rPr lang="en-US" altLang="en-US" sz="3200" dirty="0"/>
              <a:t> </a:t>
            </a:r>
            <a:r>
              <a:rPr lang="en-US" altLang="en-US" sz="3200" dirty="0" err="1"/>
              <a:t>một</a:t>
            </a:r>
            <a:r>
              <a:rPr lang="en-US" altLang="en-US" sz="3200" dirty="0"/>
              <a:t> </a:t>
            </a:r>
            <a:r>
              <a:rPr lang="en-US" altLang="en-US" sz="3200" dirty="0" err="1"/>
              <a:t>tâm</a:t>
            </a:r>
            <a:r>
              <a:rPr lang="en-US" altLang="en-US" sz="3200" dirty="0"/>
              <a:t> </a:t>
            </a:r>
            <a:r>
              <a:rPr lang="en-US" altLang="en-US" sz="3200" dirty="0" err="1"/>
              <a:t>hồn</a:t>
            </a:r>
            <a:r>
              <a:rPr lang="en-US" altLang="en-US" sz="3200" dirty="0"/>
              <a:t> </a:t>
            </a:r>
            <a:r>
              <a:rPr lang="en-US" altLang="en-US" sz="3200" dirty="0" err="1"/>
              <a:t>riêng</a:t>
            </a:r>
            <a:r>
              <a:rPr lang="en-US" altLang="en-US" sz="3200" dirty="0"/>
              <a:t> , </a:t>
            </a:r>
            <a:r>
              <a:rPr lang="en-US" altLang="en-US" sz="3200" dirty="0" err="1"/>
              <a:t>chan</a:t>
            </a:r>
            <a:r>
              <a:rPr lang="en-US" altLang="en-US" sz="3200" dirty="0"/>
              <a:t> </a:t>
            </a:r>
            <a:r>
              <a:rPr lang="en-US" altLang="en-US" sz="3200" dirty="0" err="1"/>
              <a:t>chứa</a:t>
            </a:r>
            <a:r>
              <a:rPr lang="en-US" altLang="en-US" sz="3200" dirty="0"/>
              <a:t> </a:t>
            </a:r>
            <a:r>
              <a:rPr lang="en-US" altLang="en-US" sz="3200" dirty="0" err="1"/>
              <a:t>những</a:t>
            </a:r>
            <a:r>
              <a:rPr lang="en-US" altLang="en-US" sz="3200" dirty="0"/>
              <a:t> </a:t>
            </a:r>
            <a:r>
              <a:rPr lang="en-US" altLang="en-US" sz="3200" dirty="0" err="1"/>
              <a:t>lời</a:t>
            </a:r>
            <a:r>
              <a:rPr lang="en-US" altLang="en-US" sz="3200" dirty="0"/>
              <a:t> ca </a:t>
            </a:r>
            <a:r>
              <a:rPr lang="en-US" altLang="en-US" sz="3200" dirty="0" err="1"/>
              <a:t>êm</a:t>
            </a:r>
            <a:r>
              <a:rPr lang="en-US" altLang="en-US" sz="3200" dirty="0"/>
              <a:t> </a:t>
            </a:r>
            <a:r>
              <a:rPr lang="en-US" altLang="en-US" sz="3200" dirty="0" err="1"/>
              <a:t>dịu</a:t>
            </a:r>
            <a:r>
              <a:rPr lang="en-US" altLang="en-US" sz="3200" dirty="0"/>
              <a:t> . </a:t>
            </a:r>
            <a:r>
              <a:rPr lang="en-US" altLang="en-US" sz="3200" dirty="0" err="1"/>
              <a:t>Dù</a:t>
            </a:r>
            <a:r>
              <a:rPr lang="en-US" altLang="en-US" sz="3200" dirty="0"/>
              <a:t> ta </a:t>
            </a:r>
            <a:r>
              <a:rPr lang="en-US" altLang="en-US" sz="3200" dirty="0" err="1"/>
              <a:t>tới</a:t>
            </a:r>
            <a:r>
              <a:rPr lang="en-US" altLang="en-US" sz="3200" dirty="0"/>
              <a:t> </a:t>
            </a:r>
            <a:r>
              <a:rPr lang="en-US" altLang="en-US" sz="3200" dirty="0" err="1"/>
              <a:t>đây</a:t>
            </a:r>
            <a:r>
              <a:rPr lang="en-US" altLang="en-US" sz="3200" dirty="0"/>
              <a:t> </a:t>
            </a:r>
            <a:r>
              <a:rPr lang="en-US" altLang="en-US" sz="3200" dirty="0" err="1"/>
              <a:t>vào</a:t>
            </a:r>
            <a:r>
              <a:rPr lang="en-US" altLang="en-US" sz="3200" dirty="0"/>
              <a:t> </a:t>
            </a:r>
            <a:r>
              <a:rPr lang="en-US" altLang="en-US" sz="3200" dirty="0" err="1"/>
              <a:t>lúc</a:t>
            </a:r>
            <a:r>
              <a:rPr lang="en-US" altLang="en-US" sz="3200" dirty="0"/>
              <a:t> </a:t>
            </a:r>
            <a:r>
              <a:rPr lang="en-US" altLang="en-US" sz="3200" dirty="0" err="1"/>
              <a:t>nào</a:t>
            </a:r>
            <a:r>
              <a:rPr lang="en-US" altLang="en-US" sz="3200" dirty="0"/>
              <a:t> ,ban </a:t>
            </a:r>
            <a:r>
              <a:rPr lang="en-US" altLang="en-US" sz="3200" dirty="0" err="1"/>
              <a:t>ngày</a:t>
            </a:r>
            <a:r>
              <a:rPr lang="en-US" altLang="en-US" sz="3200" dirty="0"/>
              <a:t> hay ban </a:t>
            </a:r>
            <a:r>
              <a:rPr lang="en-US" altLang="en-US" sz="3200" dirty="0" err="1"/>
              <a:t>đêm</a:t>
            </a:r>
            <a:r>
              <a:rPr lang="en-US" altLang="en-US" sz="3200" dirty="0"/>
              <a:t> , </a:t>
            </a:r>
            <a:r>
              <a:rPr lang="en-US" altLang="en-US" sz="3200" dirty="0" err="1"/>
              <a:t>chúng</a:t>
            </a:r>
            <a:r>
              <a:rPr lang="en-US" altLang="en-US" sz="3200" dirty="0"/>
              <a:t> </a:t>
            </a:r>
            <a:r>
              <a:rPr lang="en-US" altLang="en-US" sz="3200" dirty="0" err="1"/>
              <a:t>vẫn</a:t>
            </a:r>
            <a:r>
              <a:rPr lang="en-US" altLang="en-US" sz="3200" dirty="0"/>
              <a:t> </a:t>
            </a:r>
            <a:r>
              <a:rPr lang="en-US" altLang="en-US" sz="3200" dirty="0" err="1"/>
              <a:t>nghiêng</a:t>
            </a:r>
            <a:r>
              <a:rPr lang="en-US" altLang="en-US" sz="3200" dirty="0"/>
              <a:t> </a:t>
            </a:r>
            <a:r>
              <a:rPr lang="en-US" altLang="en-US" sz="3200" dirty="0" err="1"/>
              <a:t>ngả</a:t>
            </a:r>
            <a:r>
              <a:rPr lang="en-US" altLang="en-US" sz="3200" dirty="0"/>
              <a:t> </a:t>
            </a:r>
            <a:r>
              <a:rPr lang="en-US" altLang="en-US" sz="3200" dirty="0" err="1"/>
              <a:t>thân</a:t>
            </a:r>
            <a:r>
              <a:rPr lang="en-US" altLang="en-US" sz="3200" dirty="0"/>
              <a:t> </a:t>
            </a:r>
            <a:r>
              <a:rPr lang="en-US" altLang="en-US" sz="3200" dirty="0" err="1" smtClean="0"/>
              <a:t>cây</a:t>
            </a:r>
            <a:r>
              <a:rPr lang="en-US" altLang="en-US" sz="3200" dirty="0" smtClean="0"/>
              <a:t>, </a:t>
            </a:r>
            <a:r>
              <a:rPr lang="en-US" altLang="en-US" sz="3200" dirty="0"/>
              <a:t>lay </a:t>
            </a:r>
            <a:r>
              <a:rPr lang="en-US" altLang="en-US" sz="3200" dirty="0" err="1"/>
              <a:t>động</a:t>
            </a:r>
            <a:r>
              <a:rPr lang="en-US" altLang="en-US" sz="3200" dirty="0"/>
              <a:t> </a:t>
            </a:r>
            <a:r>
              <a:rPr lang="en-US" altLang="en-US" sz="3200" dirty="0" err="1"/>
              <a:t>lá</a:t>
            </a:r>
            <a:r>
              <a:rPr lang="en-US" altLang="en-US" sz="3200" dirty="0"/>
              <a:t> </a:t>
            </a:r>
            <a:r>
              <a:rPr lang="en-US" altLang="en-US" sz="3200" dirty="0" err="1"/>
              <a:t>cành</a:t>
            </a:r>
            <a:r>
              <a:rPr lang="en-US" altLang="en-US" sz="3200" dirty="0"/>
              <a:t> ,</a:t>
            </a:r>
            <a:r>
              <a:rPr lang="en-US" altLang="en-US" sz="3200" dirty="0" err="1"/>
              <a:t>không</a:t>
            </a:r>
            <a:r>
              <a:rPr lang="en-US" altLang="en-US" sz="3200" dirty="0"/>
              <a:t> </a:t>
            </a:r>
            <a:r>
              <a:rPr lang="en-US" altLang="en-US" sz="3200" dirty="0" err="1"/>
              <a:t>ngớt</a:t>
            </a:r>
            <a:r>
              <a:rPr lang="en-US" altLang="en-US" sz="3200" dirty="0"/>
              <a:t> </a:t>
            </a:r>
            <a:r>
              <a:rPr lang="en-US" altLang="en-US" sz="3200" dirty="0" err="1"/>
              <a:t>tiếng</a:t>
            </a:r>
            <a:r>
              <a:rPr lang="en-US" altLang="en-US" sz="3200" dirty="0"/>
              <a:t> </a:t>
            </a:r>
            <a:r>
              <a:rPr lang="en-US" altLang="en-US" sz="3200" dirty="0" err="1"/>
              <a:t>rì</a:t>
            </a:r>
            <a:r>
              <a:rPr lang="en-US" altLang="en-US" sz="3200" dirty="0"/>
              <a:t> </a:t>
            </a:r>
            <a:r>
              <a:rPr lang="en-US" altLang="en-US" sz="3200" dirty="0" err="1"/>
              <a:t>rào</a:t>
            </a:r>
            <a:r>
              <a:rPr lang="en-US" altLang="en-US" sz="3200" dirty="0"/>
              <a:t> </a:t>
            </a:r>
            <a:r>
              <a:rPr lang="en-US" altLang="en-US" sz="3200" dirty="0" err="1"/>
              <a:t>theo</a:t>
            </a:r>
            <a:r>
              <a:rPr lang="en-US" altLang="en-US" sz="3200" dirty="0"/>
              <a:t> </a:t>
            </a:r>
            <a:r>
              <a:rPr lang="en-US" altLang="en-US" sz="3200" dirty="0" err="1"/>
              <a:t>nhiều</a:t>
            </a:r>
            <a:r>
              <a:rPr lang="en-US" altLang="en-US" sz="3200" dirty="0"/>
              <a:t> </a:t>
            </a:r>
            <a:r>
              <a:rPr lang="en-US" altLang="en-US" sz="3200" dirty="0" err="1"/>
              <a:t>cung</a:t>
            </a:r>
            <a:r>
              <a:rPr lang="en-US" altLang="en-US" sz="3200" dirty="0"/>
              <a:t> </a:t>
            </a:r>
            <a:r>
              <a:rPr lang="en-US" altLang="en-US" sz="3200" dirty="0" err="1"/>
              <a:t>bậc</a:t>
            </a:r>
            <a:r>
              <a:rPr lang="en-US" altLang="en-US" sz="3200" dirty="0"/>
              <a:t> </a:t>
            </a:r>
            <a:r>
              <a:rPr lang="en-US" altLang="en-US" sz="3200" dirty="0" err="1"/>
              <a:t>khác</a:t>
            </a:r>
            <a:r>
              <a:rPr lang="en-US" altLang="en-US" sz="3200" dirty="0"/>
              <a:t> </a:t>
            </a:r>
            <a:r>
              <a:rPr lang="en-US" altLang="en-US" sz="3200" dirty="0" err="1" smtClean="0"/>
              <a:t>nhau</a:t>
            </a:r>
            <a:r>
              <a:rPr lang="en-US" altLang="en-US" sz="3200" dirty="0" smtClean="0"/>
              <a:t>. </a:t>
            </a:r>
            <a:r>
              <a:rPr lang="en-US" altLang="en-US" sz="3200" dirty="0" err="1"/>
              <a:t>Có</a:t>
            </a:r>
            <a:r>
              <a:rPr lang="en-US" altLang="en-US" sz="3200" dirty="0"/>
              <a:t> </a:t>
            </a:r>
            <a:r>
              <a:rPr lang="en-US" altLang="en-US" sz="3200" dirty="0" err="1"/>
              <a:t>khi</a:t>
            </a:r>
            <a:r>
              <a:rPr lang="en-US" altLang="en-US" sz="3200" dirty="0"/>
              <a:t> </a:t>
            </a:r>
            <a:r>
              <a:rPr lang="en-US" altLang="en-US" sz="3200" dirty="0" err="1"/>
              <a:t>tưởng</a:t>
            </a:r>
            <a:r>
              <a:rPr lang="en-US" altLang="en-US" sz="3200" dirty="0"/>
              <a:t> </a:t>
            </a:r>
            <a:r>
              <a:rPr lang="en-US" altLang="en-US" sz="3200" dirty="0" err="1"/>
              <a:t>chừng</a:t>
            </a:r>
            <a:r>
              <a:rPr lang="en-US" altLang="en-US" sz="3200" dirty="0"/>
              <a:t> </a:t>
            </a:r>
            <a:r>
              <a:rPr lang="en-US" altLang="en-US" sz="3200" dirty="0" err="1"/>
              <a:t>như</a:t>
            </a:r>
            <a:r>
              <a:rPr lang="en-US" altLang="en-US" sz="3200" dirty="0"/>
              <a:t> </a:t>
            </a:r>
            <a:r>
              <a:rPr lang="en-US" altLang="en-US" sz="3200" dirty="0" err="1"/>
              <a:t>một</a:t>
            </a:r>
            <a:r>
              <a:rPr lang="en-US" altLang="en-US" sz="3200" dirty="0"/>
              <a:t> </a:t>
            </a:r>
            <a:r>
              <a:rPr lang="en-US" altLang="en-US" sz="3200" dirty="0" err="1"/>
              <a:t>làn</a:t>
            </a:r>
            <a:r>
              <a:rPr lang="en-US" altLang="en-US" sz="3200" dirty="0"/>
              <a:t> </a:t>
            </a:r>
            <a:r>
              <a:rPr lang="en-US" altLang="en-US" sz="3200" dirty="0" err="1"/>
              <a:t>sóng</a:t>
            </a:r>
            <a:r>
              <a:rPr lang="en-US" altLang="en-US" sz="3200" dirty="0"/>
              <a:t> </a:t>
            </a:r>
            <a:r>
              <a:rPr lang="en-US" altLang="en-US" sz="3200" dirty="0" err="1"/>
              <a:t>thuỷ</a:t>
            </a:r>
            <a:r>
              <a:rPr lang="en-US" altLang="en-US" sz="3200" dirty="0"/>
              <a:t> </a:t>
            </a:r>
            <a:r>
              <a:rPr lang="en-US" altLang="en-US" sz="3200" dirty="0" err="1"/>
              <a:t>triều</a:t>
            </a:r>
            <a:r>
              <a:rPr lang="en-US" altLang="en-US" sz="3200" dirty="0"/>
              <a:t> </a:t>
            </a:r>
            <a:r>
              <a:rPr lang="en-US" altLang="en-US" sz="3200" dirty="0" err="1"/>
              <a:t>dâng</a:t>
            </a:r>
            <a:r>
              <a:rPr lang="en-US" altLang="en-US" sz="3200" dirty="0"/>
              <a:t> </a:t>
            </a:r>
            <a:r>
              <a:rPr lang="en-US" altLang="en-US" sz="3200" dirty="0" err="1"/>
              <a:t>lên</a:t>
            </a:r>
            <a:r>
              <a:rPr lang="en-US" altLang="en-US" sz="3200" dirty="0"/>
              <a:t> </a:t>
            </a:r>
            <a:r>
              <a:rPr lang="en-US" altLang="en-US" sz="3200" dirty="0" err="1"/>
              <a:t>vỗ</a:t>
            </a:r>
            <a:r>
              <a:rPr lang="en-US" altLang="en-US" sz="3200" dirty="0"/>
              <a:t> </a:t>
            </a:r>
            <a:r>
              <a:rPr lang="en-US" altLang="en-US" sz="3200" dirty="0" err="1"/>
              <a:t>vào</a:t>
            </a:r>
            <a:r>
              <a:rPr lang="en-US" altLang="en-US" sz="3200" dirty="0"/>
              <a:t> </a:t>
            </a:r>
            <a:r>
              <a:rPr lang="en-US" altLang="en-US" sz="3200" dirty="0" err="1"/>
              <a:t>bãi</a:t>
            </a:r>
            <a:r>
              <a:rPr lang="en-US" altLang="en-US" sz="3200" dirty="0"/>
              <a:t> </a:t>
            </a:r>
            <a:r>
              <a:rPr lang="en-US" altLang="en-US" sz="3200" dirty="0" err="1" smtClean="0"/>
              <a:t>cát</a:t>
            </a:r>
            <a:r>
              <a:rPr lang="en-US" altLang="en-US" sz="3200" dirty="0" smtClean="0"/>
              <a:t>, </a:t>
            </a:r>
            <a:r>
              <a:rPr lang="en-US" altLang="en-US" sz="3200" dirty="0" err="1" smtClean="0"/>
              <a:t>có</a:t>
            </a:r>
            <a:r>
              <a:rPr lang="en-US" altLang="en-US" sz="3200" dirty="0" smtClean="0"/>
              <a:t> </a:t>
            </a:r>
            <a:r>
              <a:rPr lang="en-US" altLang="en-US" sz="3200" dirty="0" err="1"/>
              <a:t>khi</a:t>
            </a:r>
            <a:r>
              <a:rPr lang="en-US" altLang="en-US" sz="3200" dirty="0"/>
              <a:t> </a:t>
            </a:r>
            <a:r>
              <a:rPr lang="en-US" altLang="en-US" sz="3200" dirty="0" err="1"/>
              <a:t>lại</a:t>
            </a:r>
            <a:r>
              <a:rPr lang="en-US" altLang="en-US" sz="3200" dirty="0"/>
              <a:t> </a:t>
            </a:r>
            <a:r>
              <a:rPr lang="en-US" altLang="en-US" sz="3200" dirty="0" err="1"/>
              <a:t>nghe</a:t>
            </a:r>
            <a:r>
              <a:rPr lang="en-US" altLang="en-US" sz="3200" dirty="0"/>
              <a:t> </a:t>
            </a:r>
            <a:r>
              <a:rPr lang="en-US" altLang="en-US" sz="3200" dirty="0" err="1"/>
              <a:t>như</a:t>
            </a:r>
            <a:r>
              <a:rPr lang="en-US" altLang="en-US" sz="3200" dirty="0"/>
              <a:t> </a:t>
            </a:r>
            <a:r>
              <a:rPr lang="en-US" altLang="en-US" sz="3200" dirty="0" err="1"/>
              <a:t>tiếng</a:t>
            </a:r>
            <a:r>
              <a:rPr lang="en-US" altLang="en-US" sz="3200" dirty="0"/>
              <a:t> </a:t>
            </a:r>
            <a:r>
              <a:rPr lang="en-US" altLang="en-US" sz="3200" dirty="0" err="1"/>
              <a:t>thì</a:t>
            </a:r>
            <a:r>
              <a:rPr lang="en-US" altLang="en-US" sz="3200" dirty="0"/>
              <a:t> </a:t>
            </a:r>
            <a:r>
              <a:rPr lang="en-US" altLang="en-US" sz="3200" dirty="0" err="1"/>
              <a:t>thầm</a:t>
            </a:r>
            <a:r>
              <a:rPr lang="en-US" altLang="en-US" sz="3200" dirty="0"/>
              <a:t> </a:t>
            </a:r>
            <a:r>
              <a:rPr lang="en-US" altLang="en-US" sz="3200" dirty="0" err="1"/>
              <a:t>tha</a:t>
            </a:r>
            <a:r>
              <a:rPr lang="en-US" altLang="en-US" sz="3200" dirty="0"/>
              <a:t> </a:t>
            </a:r>
            <a:r>
              <a:rPr lang="en-US" altLang="en-US" sz="3200" dirty="0" err="1"/>
              <a:t>thiết</a:t>
            </a:r>
            <a:r>
              <a:rPr lang="en-US" altLang="en-US" sz="3200" dirty="0"/>
              <a:t> </a:t>
            </a:r>
            <a:r>
              <a:rPr lang="en-US" altLang="en-US" sz="3200" dirty="0" err="1"/>
              <a:t>nồng</a:t>
            </a:r>
            <a:r>
              <a:rPr lang="en-US" altLang="en-US" sz="3200" dirty="0"/>
              <a:t> </a:t>
            </a:r>
            <a:r>
              <a:rPr lang="en-US" altLang="en-US" sz="3200" dirty="0" err="1"/>
              <a:t>thắm</a:t>
            </a:r>
            <a:r>
              <a:rPr lang="en-US" altLang="en-US" sz="3200" dirty="0"/>
              <a:t> </a:t>
            </a:r>
            <a:r>
              <a:rPr lang="en-US" altLang="en-US" sz="3200" dirty="0" err="1"/>
              <a:t>truyền</a:t>
            </a:r>
            <a:r>
              <a:rPr lang="en-US" altLang="en-US" sz="3200" dirty="0"/>
              <a:t> qua </a:t>
            </a:r>
            <a:r>
              <a:rPr lang="en-US" altLang="en-US" sz="3200" dirty="0" err="1"/>
              <a:t>lá</a:t>
            </a:r>
            <a:r>
              <a:rPr lang="en-US" altLang="en-US" sz="3200" dirty="0"/>
              <a:t> </a:t>
            </a:r>
            <a:r>
              <a:rPr lang="en-US" altLang="en-US" sz="3200" dirty="0" err="1"/>
              <a:t>cành</a:t>
            </a:r>
            <a:r>
              <a:rPr lang="en-US" altLang="en-US" sz="3200" dirty="0"/>
              <a:t> </a:t>
            </a:r>
            <a:r>
              <a:rPr lang="en-US" altLang="en-US" sz="3200" dirty="0" err="1"/>
              <a:t>như</a:t>
            </a:r>
            <a:r>
              <a:rPr lang="en-US" altLang="en-US" sz="3200" dirty="0"/>
              <a:t> </a:t>
            </a:r>
            <a:r>
              <a:rPr lang="en-US" altLang="en-US" sz="3200" dirty="0" err="1"/>
              <a:t>một</a:t>
            </a:r>
            <a:r>
              <a:rPr lang="en-US" altLang="en-US" sz="3200" dirty="0"/>
              <a:t> </a:t>
            </a:r>
            <a:r>
              <a:rPr lang="en-US" altLang="en-US" sz="3200" dirty="0" err="1"/>
              <a:t>đốm</a:t>
            </a:r>
            <a:r>
              <a:rPr lang="en-US" altLang="en-US" sz="3200" dirty="0"/>
              <a:t> </a:t>
            </a:r>
            <a:r>
              <a:rPr lang="en-US" altLang="en-US" sz="3200" dirty="0" err="1"/>
              <a:t>lửa</a:t>
            </a:r>
            <a:r>
              <a:rPr lang="en-US" altLang="en-US" sz="3200" dirty="0"/>
              <a:t> </a:t>
            </a:r>
            <a:r>
              <a:rPr lang="en-US" altLang="en-US" sz="3200" dirty="0" err="1"/>
              <a:t>vô</a:t>
            </a:r>
            <a:r>
              <a:rPr lang="en-US" altLang="en-US" sz="3200" dirty="0"/>
              <a:t> </a:t>
            </a:r>
            <a:r>
              <a:rPr lang="en-US" altLang="en-US" sz="3200" dirty="0" err="1"/>
              <a:t>hình</a:t>
            </a:r>
            <a:r>
              <a:rPr lang="en-US" altLang="en-US" sz="3200" dirty="0"/>
              <a:t> ,</a:t>
            </a:r>
            <a:r>
              <a:rPr lang="en-US" altLang="en-US" sz="3200" dirty="0" err="1"/>
              <a:t>có</a:t>
            </a:r>
            <a:r>
              <a:rPr lang="en-US" altLang="en-US" sz="3200" dirty="0"/>
              <a:t> </a:t>
            </a:r>
            <a:r>
              <a:rPr lang="en-US" altLang="en-US" sz="3200" dirty="0" err="1"/>
              <a:t>khi</a:t>
            </a:r>
            <a:r>
              <a:rPr lang="en-US" altLang="en-US" sz="3200" dirty="0"/>
              <a:t> </a:t>
            </a:r>
            <a:r>
              <a:rPr lang="en-US" altLang="en-US" sz="3200" dirty="0" err="1"/>
              <a:t>hai</a:t>
            </a:r>
            <a:r>
              <a:rPr lang="en-US" altLang="en-US" sz="3200" dirty="0"/>
              <a:t> </a:t>
            </a:r>
            <a:r>
              <a:rPr lang="en-US" altLang="en-US" sz="3200" dirty="0" err="1"/>
              <a:t>cây</a:t>
            </a:r>
            <a:r>
              <a:rPr lang="en-US" altLang="en-US" sz="3200" dirty="0"/>
              <a:t> </a:t>
            </a:r>
            <a:r>
              <a:rPr lang="en-US" altLang="en-US" sz="3200" dirty="0" err="1"/>
              <a:t>phong</a:t>
            </a:r>
            <a:r>
              <a:rPr lang="en-US" altLang="en-US" sz="3200" dirty="0"/>
              <a:t> </a:t>
            </a:r>
            <a:r>
              <a:rPr lang="en-US" altLang="en-US" sz="3200" dirty="0" err="1"/>
              <a:t>bỗng</a:t>
            </a:r>
            <a:r>
              <a:rPr lang="en-US" altLang="en-US" sz="3200" dirty="0"/>
              <a:t> </a:t>
            </a:r>
            <a:r>
              <a:rPr lang="en-US" altLang="en-US" sz="3200" dirty="0" err="1"/>
              <a:t>im</a:t>
            </a:r>
            <a:r>
              <a:rPr lang="en-US" altLang="en-US" sz="3200" dirty="0"/>
              <a:t> </a:t>
            </a:r>
            <a:r>
              <a:rPr lang="en-US" altLang="en-US" sz="3200" dirty="0" err="1"/>
              <a:t>bặt</a:t>
            </a:r>
            <a:r>
              <a:rPr lang="en-US" altLang="en-US" sz="3200" dirty="0"/>
              <a:t> </a:t>
            </a:r>
            <a:r>
              <a:rPr lang="en-US" altLang="en-US" sz="3200" dirty="0" err="1"/>
              <a:t>một</a:t>
            </a:r>
            <a:r>
              <a:rPr lang="en-US" altLang="en-US" sz="3200" dirty="0"/>
              <a:t> </a:t>
            </a:r>
            <a:r>
              <a:rPr lang="en-US" altLang="en-US" sz="3200" dirty="0" err="1" smtClean="0"/>
              <a:t>thoáng</a:t>
            </a:r>
            <a:r>
              <a:rPr lang="en-US" altLang="en-US" sz="3200" dirty="0" smtClean="0"/>
              <a:t>, </a:t>
            </a:r>
            <a:r>
              <a:rPr lang="en-US" altLang="en-US" sz="3200" dirty="0" err="1" smtClean="0"/>
              <a:t>rồi</a:t>
            </a:r>
            <a:r>
              <a:rPr lang="en-US" altLang="en-US" sz="3200" dirty="0" smtClean="0"/>
              <a:t> </a:t>
            </a:r>
            <a:r>
              <a:rPr lang="en-US" altLang="en-US" sz="3200" dirty="0" err="1"/>
              <a:t>khắp</a:t>
            </a:r>
            <a:r>
              <a:rPr lang="en-US" altLang="en-US" sz="3200" dirty="0"/>
              <a:t> </a:t>
            </a:r>
            <a:r>
              <a:rPr lang="en-US" altLang="en-US" sz="3200" dirty="0" err="1"/>
              <a:t>lá</a:t>
            </a:r>
            <a:r>
              <a:rPr lang="en-US" altLang="en-US" sz="3200" dirty="0"/>
              <a:t> </a:t>
            </a:r>
            <a:r>
              <a:rPr lang="en-US" altLang="en-US" sz="3200" dirty="0" err="1"/>
              <a:t>cành</a:t>
            </a:r>
            <a:r>
              <a:rPr lang="en-US" altLang="en-US" sz="3200" dirty="0"/>
              <a:t> </a:t>
            </a:r>
            <a:r>
              <a:rPr lang="en-US" altLang="en-US" sz="3200" dirty="0" err="1"/>
              <a:t>lại</a:t>
            </a:r>
            <a:r>
              <a:rPr lang="en-US" altLang="en-US" sz="3200" dirty="0"/>
              <a:t> </a:t>
            </a:r>
            <a:r>
              <a:rPr lang="en-US" altLang="en-US" sz="3200" dirty="0" err="1"/>
              <a:t>cất</a:t>
            </a:r>
            <a:r>
              <a:rPr lang="en-US" altLang="en-US" sz="3200" dirty="0"/>
              <a:t> </a:t>
            </a:r>
            <a:r>
              <a:rPr lang="en-US" altLang="en-US" sz="3200" dirty="0" err="1"/>
              <a:t>tiếng</a:t>
            </a:r>
            <a:r>
              <a:rPr lang="en-US" altLang="en-US" sz="3200" dirty="0"/>
              <a:t> </a:t>
            </a:r>
            <a:r>
              <a:rPr lang="en-US" altLang="en-US" sz="3200" dirty="0" err="1"/>
              <a:t>thở</a:t>
            </a:r>
            <a:r>
              <a:rPr lang="en-US" altLang="en-US" sz="3200" dirty="0"/>
              <a:t> </a:t>
            </a:r>
            <a:r>
              <a:rPr lang="en-US" altLang="en-US" sz="3200" dirty="0" err="1"/>
              <a:t>dài</a:t>
            </a:r>
            <a:r>
              <a:rPr lang="en-US" altLang="en-US" sz="3200" dirty="0"/>
              <a:t> </a:t>
            </a:r>
            <a:r>
              <a:rPr lang="en-US" altLang="en-US" sz="3200" dirty="0" err="1"/>
              <a:t>một</a:t>
            </a:r>
            <a:r>
              <a:rPr lang="en-US" altLang="en-US" sz="3200" dirty="0"/>
              <a:t> </a:t>
            </a:r>
            <a:r>
              <a:rPr lang="en-US" altLang="en-US" sz="3200" dirty="0" err="1"/>
              <a:t>lượt</a:t>
            </a:r>
            <a:r>
              <a:rPr lang="en-US" altLang="en-US" sz="3200" dirty="0"/>
              <a:t> </a:t>
            </a:r>
            <a:r>
              <a:rPr lang="en-US" altLang="en-US" sz="3200" dirty="0" err="1"/>
              <a:t>như</a:t>
            </a:r>
            <a:r>
              <a:rPr lang="en-US" altLang="en-US" sz="3200" dirty="0"/>
              <a:t> </a:t>
            </a:r>
            <a:r>
              <a:rPr lang="en-US" altLang="en-US" sz="3200" dirty="0" err="1"/>
              <a:t>tiếc</a:t>
            </a:r>
            <a:r>
              <a:rPr lang="en-US" altLang="en-US" sz="3200" dirty="0"/>
              <a:t> </a:t>
            </a:r>
            <a:r>
              <a:rPr lang="en-US" altLang="en-US" sz="3200" dirty="0" err="1"/>
              <a:t>thương</a:t>
            </a:r>
            <a:r>
              <a:rPr lang="en-US" altLang="en-US" sz="3200" dirty="0"/>
              <a:t> </a:t>
            </a:r>
            <a:r>
              <a:rPr lang="en-US" altLang="en-US" sz="3200" dirty="0" err="1"/>
              <a:t>người</a:t>
            </a:r>
            <a:r>
              <a:rPr lang="en-US" altLang="en-US" sz="3200" dirty="0"/>
              <a:t> </a:t>
            </a:r>
            <a:r>
              <a:rPr lang="en-US" altLang="en-US" sz="3200" dirty="0" err="1"/>
              <a:t>nào</a:t>
            </a:r>
            <a:r>
              <a:rPr lang="en-US" altLang="en-US" sz="3200" dirty="0"/>
              <a:t> .</a:t>
            </a:r>
            <a:r>
              <a:rPr lang="en-US" altLang="en-US" sz="3200" dirty="0" err="1"/>
              <a:t>Và</a:t>
            </a:r>
            <a:r>
              <a:rPr lang="en-US" altLang="en-US" sz="3200" dirty="0"/>
              <a:t> </a:t>
            </a:r>
            <a:r>
              <a:rPr lang="en-US" altLang="en-US" sz="3200" dirty="0" err="1"/>
              <a:t>khi</a:t>
            </a:r>
            <a:r>
              <a:rPr lang="en-US" altLang="en-US" sz="3200" dirty="0"/>
              <a:t> </a:t>
            </a:r>
            <a:r>
              <a:rPr lang="en-US" altLang="en-US" sz="3200" dirty="0" err="1"/>
              <a:t>mây</a:t>
            </a:r>
            <a:r>
              <a:rPr lang="en-US" altLang="en-US" sz="3200" dirty="0"/>
              <a:t> </a:t>
            </a:r>
            <a:r>
              <a:rPr lang="en-US" altLang="en-US" sz="3200" dirty="0" err="1"/>
              <a:t>đen</a:t>
            </a:r>
            <a:r>
              <a:rPr lang="en-US" altLang="en-US" sz="3200" dirty="0"/>
              <a:t> </a:t>
            </a:r>
            <a:r>
              <a:rPr lang="en-US" altLang="en-US" sz="3200" dirty="0" err="1"/>
              <a:t>kéo</a:t>
            </a:r>
            <a:r>
              <a:rPr lang="en-US" altLang="en-US" sz="3200" dirty="0"/>
              <a:t> </a:t>
            </a:r>
            <a:r>
              <a:rPr lang="en-US" altLang="en-US" sz="3200" dirty="0" err="1"/>
              <a:t>đến</a:t>
            </a:r>
            <a:r>
              <a:rPr lang="en-US" altLang="en-US" sz="3200" dirty="0"/>
              <a:t> </a:t>
            </a:r>
            <a:r>
              <a:rPr lang="en-US" altLang="en-US" sz="3200" dirty="0" err="1"/>
              <a:t>cùng</a:t>
            </a:r>
            <a:r>
              <a:rPr lang="en-US" altLang="en-US" sz="3200" dirty="0"/>
              <a:t> </a:t>
            </a:r>
            <a:r>
              <a:rPr lang="en-US" altLang="en-US" sz="3200" dirty="0" err="1"/>
              <a:t>với</a:t>
            </a:r>
            <a:r>
              <a:rPr lang="en-US" altLang="en-US" sz="3200" dirty="0"/>
              <a:t> </a:t>
            </a:r>
            <a:r>
              <a:rPr lang="en-US" altLang="en-US" sz="3200" dirty="0" err="1"/>
              <a:t>bão</a:t>
            </a:r>
            <a:r>
              <a:rPr lang="en-US" altLang="en-US" sz="3200" dirty="0"/>
              <a:t> </a:t>
            </a:r>
            <a:r>
              <a:rPr lang="en-US" altLang="en-US" sz="3200" dirty="0" err="1"/>
              <a:t>dông</a:t>
            </a:r>
            <a:r>
              <a:rPr lang="en-US" altLang="en-US" sz="3200" dirty="0"/>
              <a:t> ,</a:t>
            </a:r>
            <a:r>
              <a:rPr lang="en-US" altLang="en-US" sz="3200" dirty="0" err="1"/>
              <a:t>xô</a:t>
            </a:r>
            <a:r>
              <a:rPr lang="en-US" altLang="en-US" sz="3200" dirty="0"/>
              <a:t> </a:t>
            </a:r>
            <a:r>
              <a:rPr lang="en-US" altLang="en-US" sz="3200" dirty="0" err="1"/>
              <a:t>gẫy</a:t>
            </a:r>
            <a:r>
              <a:rPr lang="en-US" altLang="en-US" sz="3200" dirty="0"/>
              <a:t> </a:t>
            </a:r>
            <a:r>
              <a:rPr lang="en-US" altLang="en-US" sz="3200" dirty="0" err="1"/>
              <a:t>cành,tỉa</a:t>
            </a:r>
            <a:r>
              <a:rPr lang="en-US" altLang="en-US" sz="3200" dirty="0"/>
              <a:t> </a:t>
            </a:r>
            <a:r>
              <a:rPr lang="en-US" altLang="en-US" sz="3200" dirty="0" err="1"/>
              <a:t>trụi</a:t>
            </a:r>
            <a:r>
              <a:rPr lang="en-US" altLang="en-US" sz="3200" dirty="0"/>
              <a:t> </a:t>
            </a:r>
            <a:r>
              <a:rPr lang="en-US" altLang="en-US" sz="3200" dirty="0" err="1" smtClean="0"/>
              <a:t>lá</a:t>
            </a:r>
            <a:r>
              <a:rPr lang="en-US" altLang="en-US" sz="3200" dirty="0" smtClean="0"/>
              <a:t>, </a:t>
            </a:r>
            <a:r>
              <a:rPr lang="en-US" altLang="en-US" sz="3200" dirty="0" err="1" smtClean="0"/>
              <a:t>hai</a:t>
            </a:r>
            <a:r>
              <a:rPr lang="en-US" altLang="en-US" sz="3200" dirty="0" smtClean="0"/>
              <a:t> </a:t>
            </a:r>
            <a:r>
              <a:rPr lang="en-US" altLang="en-US" sz="3200" dirty="0" err="1"/>
              <a:t>cây</a:t>
            </a:r>
            <a:r>
              <a:rPr lang="en-US" altLang="en-US" sz="3200" dirty="0"/>
              <a:t> </a:t>
            </a:r>
            <a:r>
              <a:rPr lang="en-US" altLang="en-US" sz="3200" dirty="0" err="1"/>
              <a:t>phong</a:t>
            </a:r>
            <a:r>
              <a:rPr lang="en-US" altLang="en-US" sz="3200" dirty="0"/>
              <a:t> </a:t>
            </a:r>
            <a:r>
              <a:rPr lang="en-US" altLang="en-US" sz="3200" dirty="0" err="1"/>
              <a:t>nghiêng</a:t>
            </a:r>
            <a:r>
              <a:rPr lang="en-US" altLang="en-US" sz="3200" dirty="0"/>
              <a:t> </a:t>
            </a:r>
            <a:r>
              <a:rPr lang="en-US" altLang="en-US" sz="3200" dirty="0" err="1"/>
              <a:t>ngả</a:t>
            </a:r>
            <a:r>
              <a:rPr lang="en-US" altLang="en-US" sz="3200" dirty="0"/>
              <a:t> </a:t>
            </a:r>
            <a:r>
              <a:rPr lang="en-US" altLang="en-US" sz="3200" dirty="0" err="1"/>
              <a:t>tâm</a:t>
            </a:r>
            <a:r>
              <a:rPr lang="en-US" altLang="en-US" sz="3200" dirty="0"/>
              <a:t> </a:t>
            </a:r>
            <a:r>
              <a:rPr lang="en-US" altLang="en-US" sz="3200" dirty="0" err="1"/>
              <a:t>thân</a:t>
            </a:r>
            <a:r>
              <a:rPr lang="en-US" altLang="en-US" sz="3200" dirty="0"/>
              <a:t> </a:t>
            </a:r>
            <a:r>
              <a:rPr lang="en-US" altLang="en-US" sz="3200" dirty="0" err="1"/>
              <a:t>dẻo</a:t>
            </a:r>
            <a:r>
              <a:rPr lang="en-US" altLang="en-US" sz="3200" dirty="0"/>
              <a:t> </a:t>
            </a:r>
            <a:r>
              <a:rPr lang="en-US" altLang="en-US" sz="3200" dirty="0" err="1"/>
              <a:t>dai</a:t>
            </a:r>
            <a:r>
              <a:rPr lang="en-US" altLang="en-US" sz="3200" dirty="0"/>
              <a:t> </a:t>
            </a:r>
            <a:r>
              <a:rPr lang="en-US" altLang="en-US" sz="3200" dirty="0" err="1"/>
              <a:t>và</a:t>
            </a:r>
            <a:r>
              <a:rPr lang="en-US" altLang="en-US" sz="3200" dirty="0"/>
              <a:t> reo </a:t>
            </a:r>
            <a:r>
              <a:rPr lang="en-US" altLang="en-US" sz="3200" dirty="0" err="1"/>
              <a:t>vù</a:t>
            </a:r>
            <a:r>
              <a:rPr lang="en-US" altLang="en-US" sz="3200" dirty="0"/>
              <a:t> </a:t>
            </a:r>
            <a:r>
              <a:rPr lang="en-US" altLang="en-US" sz="3200" dirty="0" err="1"/>
              <a:t>vù</a:t>
            </a:r>
            <a:r>
              <a:rPr lang="en-US" altLang="en-US" sz="3200" dirty="0"/>
              <a:t> </a:t>
            </a:r>
            <a:r>
              <a:rPr lang="en-US" altLang="en-US" sz="3200" dirty="0" err="1"/>
              <a:t>như</a:t>
            </a:r>
            <a:r>
              <a:rPr lang="en-US" altLang="en-US" sz="3200" dirty="0"/>
              <a:t> </a:t>
            </a:r>
            <a:r>
              <a:rPr lang="en-US" altLang="en-US" sz="3200" dirty="0" err="1"/>
              <a:t>một</a:t>
            </a:r>
            <a:r>
              <a:rPr lang="en-US" altLang="en-US" sz="3200" dirty="0"/>
              <a:t> </a:t>
            </a:r>
            <a:r>
              <a:rPr lang="en-US" altLang="en-US" sz="3200" dirty="0" err="1"/>
              <a:t>ngọn</a:t>
            </a:r>
            <a:r>
              <a:rPr lang="en-US" altLang="en-US" sz="3200" dirty="0"/>
              <a:t> </a:t>
            </a:r>
            <a:r>
              <a:rPr lang="en-US" altLang="en-US" sz="3200" dirty="0" err="1"/>
              <a:t>lửa</a:t>
            </a:r>
            <a:r>
              <a:rPr lang="en-US" altLang="en-US" sz="3200" dirty="0"/>
              <a:t> </a:t>
            </a:r>
            <a:r>
              <a:rPr lang="en-US" altLang="en-US" sz="3200" dirty="0" err="1"/>
              <a:t>bốc</a:t>
            </a:r>
            <a:r>
              <a:rPr lang="en-US" altLang="en-US" sz="3200" dirty="0"/>
              <a:t> </a:t>
            </a:r>
            <a:r>
              <a:rPr lang="en-US" altLang="en-US" sz="3200" dirty="0" err="1"/>
              <a:t>cháy</a:t>
            </a:r>
            <a:r>
              <a:rPr lang="en-US" altLang="en-US" sz="3200" dirty="0"/>
              <a:t> </a:t>
            </a:r>
            <a:r>
              <a:rPr lang="en-US" altLang="en-US" sz="3200" dirty="0" err="1"/>
              <a:t>rừng</a:t>
            </a:r>
            <a:r>
              <a:rPr lang="en-US" altLang="en-US" sz="3200" dirty="0"/>
              <a:t> </a:t>
            </a:r>
            <a:r>
              <a:rPr lang="en-US" altLang="en-US" sz="3200" dirty="0" err="1"/>
              <a:t>rực</a:t>
            </a:r>
            <a:r>
              <a:rPr lang="en-US" altLang="en-US" sz="3200" dirty="0"/>
              <a:t>.”</a:t>
            </a:r>
          </a:p>
          <a:p>
            <a:pPr algn="just">
              <a:defRPr/>
            </a:pPr>
            <a:endParaRPr lang="en-US" altLang="en-US" sz="3200" dirty="0"/>
          </a:p>
          <a:p>
            <a:pPr marL="342900" indent="-342900" algn="just" eaLnBrk="1" hangingPunct="1">
              <a:lnSpc>
                <a:spcPct val="100000"/>
              </a:lnSpc>
              <a:spcBef>
                <a:spcPct val="0"/>
              </a:spcBef>
              <a:defRPr/>
            </a:pPr>
            <a:endParaRPr lang="en-US" altLang="zh-CN" sz="3000" dirty="0" smtClean="0">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endParaRPr>
          </a:p>
        </p:txBody>
      </p:sp>
    </p:spTree>
    <p:extLst>
      <p:ext uri="{BB962C8B-B14F-4D97-AF65-F5344CB8AC3E}">
        <p14:creationId xmlns:p14="http://schemas.microsoft.com/office/powerpoint/2010/main" val="347801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1425" y="68263"/>
            <a:ext cx="9529763" cy="1111250"/>
          </a:xfrm>
        </p:spPr>
        <p:txBody>
          <a:bodyPr/>
          <a:lstStyle/>
          <a:p>
            <a:pPr algn="ctr">
              <a:defRPr/>
            </a:pPr>
            <a:r>
              <a:rPr lang="en-US" sz="4000" b="1" dirty="0" smtClean="0">
                <a:solidFill>
                  <a:srgbClr val="FF0000"/>
                </a:solidFill>
              </a:rPr>
              <a:t>TIẾT 37: HAI CÂY PHONG</a:t>
            </a:r>
            <a:endParaRPr lang="en-US" sz="4000" b="1" dirty="0">
              <a:solidFill>
                <a:srgbClr val="FF0000"/>
              </a:solidFill>
            </a:endParaRPr>
          </a:p>
        </p:txBody>
      </p:sp>
      <p:sp>
        <p:nvSpPr>
          <p:cNvPr id="16387" name="Content Placeholder 1"/>
          <p:cNvSpPr>
            <a:spLocks noGrp="1"/>
          </p:cNvSpPr>
          <p:nvPr>
            <p:ph idx="1"/>
          </p:nvPr>
        </p:nvSpPr>
        <p:spPr>
          <a:xfrm>
            <a:off x="257175" y="1349375"/>
            <a:ext cx="11784013" cy="5334000"/>
          </a:xfrm>
          <a:ln>
            <a:miter lim="800000"/>
            <a:headEnd/>
            <a:tailEnd/>
          </a:ln>
        </p:spPr>
        <p:txBody>
          <a:bodyPr>
            <a:normAutofit lnSpcReduction="10000"/>
          </a:bodyPr>
          <a:lstStyle/>
          <a:p>
            <a:pPr>
              <a:defRPr/>
            </a:pPr>
            <a:r>
              <a:rPr lang="en-US" altLang="en-US" sz="3200" dirty="0"/>
              <a:t>…</a:t>
            </a:r>
            <a:r>
              <a:rPr lang="en-US" altLang="en-US" sz="3200" dirty="0">
                <a:solidFill>
                  <a:srgbClr val="0000FF"/>
                </a:solidFill>
              </a:rPr>
              <a:t> </a:t>
            </a:r>
            <a:r>
              <a:rPr lang="en-US" altLang="en-US" sz="3200" dirty="0"/>
              <a:t>“</a:t>
            </a:r>
            <a:r>
              <a:rPr lang="en-US" altLang="en-US" sz="3200" dirty="0" err="1"/>
              <a:t>Trong</a:t>
            </a:r>
            <a:r>
              <a:rPr lang="en-US" altLang="en-US" sz="3200" dirty="0"/>
              <a:t> </a:t>
            </a:r>
            <a:r>
              <a:rPr lang="en-US" altLang="en-US" sz="3200" dirty="0" err="1"/>
              <a:t>làng</a:t>
            </a:r>
            <a:r>
              <a:rPr lang="en-US" altLang="en-US" sz="3200" dirty="0"/>
              <a:t> </a:t>
            </a:r>
            <a:r>
              <a:rPr lang="en-US" altLang="en-US" sz="3200" dirty="0" err="1"/>
              <a:t>tôi</a:t>
            </a:r>
            <a:r>
              <a:rPr lang="en-US" altLang="en-US" sz="3200" dirty="0"/>
              <a:t> </a:t>
            </a:r>
            <a:r>
              <a:rPr lang="en-US" altLang="en-US" sz="3200" dirty="0" err="1"/>
              <a:t>không</a:t>
            </a:r>
            <a:r>
              <a:rPr lang="en-US" altLang="en-US" sz="3200" dirty="0"/>
              <a:t> </a:t>
            </a:r>
            <a:r>
              <a:rPr lang="en-US" altLang="en-US" sz="3200" dirty="0" err="1"/>
              <a:t>thiếu</a:t>
            </a:r>
            <a:r>
              <a:rPr lang="en-US" altLang="en-US" sz="3200" dirty="0"/>
              <a:t> </a:t>
            </a:r>
            <a:r>
              <a:rPr lang="en-US" altLang="en-US" sz="3200" dirty="0" err="1"/>
              <a:t>gì</a:t>
            </a:r>
            <a:r>
              <a:rPr lang="en-US" altLang="en-US" sz="3200" dirty="0"/>
              <a:t> </a:t>
            </a:r>
            <a:r>
              <a:rPr lang="en-US" altLang="en-US" sz="3200" dirty="0" err="1"/>
              <a:t>các</a:t>
            </a:r>
            <a:r>
              <a:rPr lang="en-US" altLang="en-US" sz="3200" dirty="0"/>
              <a:t> </a:t>
            </a:r>
            <a:r>
              <a:rPr lang="en-US" altLang="en-US" sz="3200" dirty="0" err="1"/>
              <a:t>loại</a:t>
            </a:r>
            <a:r>
              <a:rPr lang="en-US" altLang="en-US" sz="3200" dirty="0"/>
              <a:t> </a:t>
            </a:r>
            <a:r>
              <a:rPr lang="en-US" altLang="en-US" sz="3200" dirty="0" err="1"/>
              <a:t>cây</a:t>
            </a:r>
            <a:r>
              <a:rPr lang="en-US" altLang="en-US" sz="3200" dirty="0"/>
              <a:t> , </a:t>
            </a:r>
            <a:r>
              <a:rPr lang="en-US" altLang="en-US" sz="3200" dirty="0" err="1"/>
              <a:t>nhưng</a:t>
            </a:r>
            <a:r>
              <a:rPr lang="en-US" altLang="en-US" sz="3200" dirty="0"/>
              <a:t> </a:t>
            </a:r>
            <a:r>
              <a:rPr lang="en-US" altLang="en-US" sz="3200" dirty="0" err="1"/>
              <a:t>hai</a:t>
            </a:r>
            <a:r>
              <a:rPr lang="en-US" altLang="en-US" sz="3200" dirty="0"/>
              <a:t> </a:t>
            </a:r>
            <a:r>
              <a:rPr lang="en-US" altLang="en-US" sz="3200" dirty="0" err="1"/>
              <a:t>cây</a:t>
            </a:r>
            <a:r>
              <a:rPr lang="en-US" altLang="en-US" sz="3200" dirty="0"/>
              <a:t> </a:t>
            </a:r>
            <a:r>
              <a:rPr lang="en-US" altLang="en-US" sz="3200" dirty="0" err="1"/>
              <a:t>phong</a:t>
            </a:r>
            <a:r>
              <a:rPr lang="en-US" altLang="en-US" sz="3200" dirty="0"/>
              <a:t> </a:t>
            </a:r>
            <a:r>
              <a:rPr lang="en-US" altLang="en-US" sz="3200" dirty="0" err="1"/>
              <a:t>này</a:t>
            </a:r>
            <a:r>
              <a:rPr lang="en-US" altLang="en-US" sz="3200" dirty="0"/>
              <a:t> </a:t>
            </a:r>
            <a:r>
              <a:rPr lang="en-US" altLang="en-US" sz="3200" dirty="0" err="1"/>
              <a:t>khác</a:t>
            </a:r>
            <a:r>
              <a:rPr lang="en-US" altLang="en-US" sz="3200" dirty="0"/>
              <a:t> </a:t>
            </a:r>
            <a:r>
              <a:rPr lang="en-US" altLang="en-US" sz="3200" dirty="0" err="1"/>
              <a:t>hẳn</a:t>
            </a:r>
            <a:r>
              <a:rPr lang="en-US" altLang="en-US" sz="3200" dirty="0"/>
              <a:t> – </a:t>
            </a:r>
            <a:r>
              <a:rPr lang="en-US" altLang="en-US" sz="3200" b="1" u="sng" dirty="0" err="1">
                <a:solidFill>
                  <a:srgbClr val="7030A0"/>
                </a:solidFill>
              </a:rPr>
              <a:t>chúng</a:t>
            </a:r>
            <a:r>
              <a:rPr lang="en-US" altLang="en-US" sz="3200" b="1" u="sng" dirty="0">
                <a:solidFill>
                  <a:srgbClr val="7030A0"/>
                </a:solidFill>
              </a:rPr>
              <a:t> </a:t>
            </a:r>
            <a:r>
              <a:rPr lang="en-US" altLang="en-US" sz="3200" b="1" u="sng" dirty="0" err="1">
                <a:solidFill>
                  <a:srgbClr val="7030A0"/>
                </a:solidFill>
              </a:rPr>
              <a:t>có</a:t>
            </a:r>
            <a:r>
              <a:rPr lang="en-US" altLang="en-US" sz="3200" b="1" u="sng" dirty="0">
                <a:solidFill>
                  <a:srgbClr val="7030A0"/>
                </a:solidFill>
              </a:rPr>
              <a:t> </a:t>
            </a:r>
            <a:r>
              <a:rPr lang="en-US" altLang="en-US" sz="3200" b="1" u="sng" dirty="0" err="1">
                <a:solidFill>
                  <a:srgbClr val="7030A0"/>
                </a:solidFill>
              </a:rPr>
              <a:t>tiếng</a:t>
            </a:r>
            <a:r>
              <a:rPr lang="en-US" altLang="en-US" sz="3200" b="1" u="sng" dirty="0">
                <a:solidFill>
                  <a:srgbClr val="7030A0"/>
                </a:solidFill>
              </a:rPr>
              <a:t> </a:t>
            </a:r>
            <a:r>
              <a:rPr lang="en-US" altLang="en-US" sz="3200" b="1" u="sng" dirty="0" err="1">
                <a:solidFill>
                  <a:srgbClr val="7030A0"/>
                </a:solidFill>
              </a:rPr>
              <a:t>nói</a:t>
            </a:r>
            <a:r>
              <a:rPr lang="en-US" altLang="en-US" sz="3200" b="1" u="sng" dirty="0">
                <a:solidFill>
                  <a:srgbClr val="7030A0"/>
                </a:solidFill>
              </a:rPr>
              <a:t> </a:t>
            </a:r>
            <a:r>
              <a:rPr lang="en-US" altLang="en-US" sz="3200" b="1" u="sng" dirty="0" err="1">
                <a:solidFill>
                  <a:srgbClr val="7030A0"/>
                </a:solidFill>
              </a:rPr>
              <a:t>riêng</a:t>
            </a:r>
            <a:r>
              <a:rPr lang="en-US" altLang="en-US" sz="3200" b="1" u="sng" dirty="0">
                <a:solidFill>
                  <a:srgbClr val="7030A0"/>
                </a:solidFill>
              </a:rPr>
              <a:t> </a:t>
            </a:r>
            <a:r>
              <a:rPr lang="en-US" altLang="en-US" sz="3200" dirty="0" err="1"/>
              <a:t>và</a:t>
            </a:r>
            <a:r>
              <a:rPr lang="en-US" altLang="en-US" sz="3200" dirty="0"/>
              <a:t> </a:t>
            </a:r>
            <a:r>
              <a:rPr lang="en-US" altLang="en-US" sz="3200" dirty="0" err="1"/>
              <a:t>hẳn</a:t>
            </a:r>
            <a:r>
              <a:rPr lang="en-US" altLang="en-US" sz="3200" dirty="0"/>
              <a:t> </a:t>
            </a:r>
            <a:r>
              <a:rPr lang="en-US" altLang="en-US" sz="3200" dirty="0" err="1"/>
              <a:t>phải</a:t>
            </a:r>
            <a:r>
              <a:rPr lang="en-US" altLang="en-US" sz="3200" dirty="0"/>
              <a:t> </a:t>
            </a:r>
            <a:r>
              <a:rPr lang="en-US" altLang="en-US" sz="3200" b="1" u="sng" dirty="0" err="1">
                <a:solidFill>
                  <a:srgbClr val="7030A0"/>
                </a:solidFill>
              </a:rPr>
              <a:t>có</a:t>
            </a:r>
            <a:r>
              <a:rPr lang="en-US" altLang="en-US" sz="3200" b="1" u="sng" dirty="0">
                <a:solidFill>
                  <a:srgbClr val="7030A0"/>
                </a:solidFill>
              </a:rPr>
              <a:t> </a:t>
            </a:r>
            <a:r>
              <a:rPr lang="en-US" altLang="en-US" sz="3200" b="1" u="sng" dirty="0" err="1">
                <a:solidFill>
                  <a:srgbClr val="7030A0"/>
                </a:solidFill>
              </a:rPr>
              <a:t>một</a:t>
            </a:r>
            <a:r>
              <a:rPr lang="en-US" altLang="en-US" sz="3200" b="1" u="sng" dirty="0">
                <a:solidFill>
                  <a:srgbClr val="7030A0"/>
                </a:solidFill>
              </a:rPr>
              <a:t> </a:t>
            </a:r>
            <a:r>
              <a:rPr lang="en-US" altLang="en-US" sz="3200" b="1" u="sng" dirty="0" err="1">
                <a:solidFill>
                  <a:srgbClr val="7030A0"/>
                </a:solidFill>
              </a:rPr>
              <a:t>tâm</a:t>
            </a:r>
            <a:r>
              <a:rPr lang="en-US" altLang="en-US" sz="3200" b="1" u="sng" dirty="0">
                <a:solidFill>
                  <a:srgbClr val="7030A0"/>
                </a:solidFill>
              </a:rPr>
              <a:t> </a:t>
            </a:r>
            <a:r>
              <a:rPr lang="en-US" altLang="en-US" sz="3200" b="1" u="sng" dirty="0" err="1">
                <a:solidFill>
                  <a:srgbClr val="7030A0"/>
                </a:solidFill>
              </a:rPr>
              <a:t>hồn</a:t>
            </a:r>
            <a:r>
              <a:rPr lang="en-US" altLang="en-US" sz="3200" b="1" u="sng" dirty="0">
                <a:solidFill>
                  <a:srgbClr val="7030A0"/>
                </a:solidFill>
              </a:rPr>
              <a:t> </a:t>
            </a:r>
            <a:r>
              <a:rPr lang="en-US" altLang="en-US" sz="3200" b="1" u="sng" dirty="0" err="1">
                <a:solidFill>
                  <a:srgbClr val="7030A0"/>
                </a:solidFill>
              </a:rPr>
              <a:t>riêng</a:t>
            </a:r>
            <a:r>
              <a:rPr lang="en-US" altLang="en-US" sz="3200" dirty="0">
                <a:solidFill>
                  <a:srgbClr val="0000FF"/>
                </a:solidFill>
              </a:rPr>
              <a:t> </a:t>
            </a:r>
            <a:r>
              <a:rPr lang="en-US" altLang="en-US" sz="3200" dirty="0">
                <a:solidFill>
                  <a:srgbClr val="FF3300"/>
                </a:solidFill>
              </a:rPr>
              <a:t>, </a:t>
            </a:r>
            <a:r>
              <a:rPr lang="en-US" altLang="en-US" sz="3200" b="1" u="sng" dirty="0" err="1">
                <a:solidFill>
                  <a:srgbClr val="7030A0"/>
                </a:solidFill>
              </a:rPr>
              <a:t>chan</a:t>
            </a:r>
            <a:r>
              <a:rPr lang="en-US" altLang="en-US" sz="3200" b="1" u="sng" dirty="0">
                <a:solidFill>
                  <a:srgbClr val="7030A0"/>
                </a:solidFill>
              </a:rPr>
              <a:t> </a:t>
            </a:r>
            <a:r>
              <a:rPr lang="en-US" altLang="en-US" sz="3200" b="1" u="sng" dirty="0" err="1">
                <a:solidFill>
                  <a:srgbClr val="7030A0"/>
                </a:solidFill>
              </a:rPr>
              <a:t>chứa</a:t>
            </a:r>
            <a:r>
              <a:rPr lang="en-US" altLang="en-US" sz="3200" b="1" u="sng" dirty="0">
                <a:solidFill>
                  <a:srgbClr val="7030A0"/>
                </a:solidFill>
              </a:rPr>
              <a:t> </a:t>
            </a:r>
            <a:r>
              <a:rPr lang="en-US" altLang="en-US" sz="3200" b="1" u="sng" dirty="0" err="1">
                <a:solidFill>
                  <a:srgbClr val="7030A0"/>
                </a:solidFill>
              </a:rPr>
              <a:t>những</a:t>
            </a:r>
            <a:r>
              <a:rPr lang="en-US" altLang="en-US" sz="3200" b="1" u="sng" dirty="0">
                <a:solidFill>
                  <a:srgbClr val="7030A0"/>
                </a:solidFill>
              </a:rPr>
              <a:t> </a:t>
            </a:r>
            <a:r>
              <a:rPr lang="en-US" altLang="en-US" sz="3200" b="1" u="sng" dirty="0" err="1">
                <a:solidFill>
                  <a:srgbClr val="7030A0"/>
                </a:solidFill>
              </a:rPr>
              <a:t>lời</a:t>
            </a:r>
            <a:r>
              <a:rPr lang="en-US" altLang="en-US" sz="3200" b="1" u="sng" dirty="0">
                <a:solidFill>
                  <a:srgbClr val="7030A0"/>
                </a:solidFill>
              </a:rPr>
              <a:t> ca </a:t>
            </a:r>
            <a:r>
              <a:rPr lang="en-US" altLang="en-US" sz="3200" b="1" u="sng" dirty="0" err="1">
                <a:solidFill>
                  <a:srgbClr val="7030A0"/>
                </a:solidFill>
              </a:rPr>
              <a:t>êm</a:t>
            </a:r>
            <a:r>
              <a:rPr lang="en-US" altLang="en-US" sz="3200" b="1" u="sng" dirty="0">
                <a:solidFill>
                  <a:srgbClr val="7030A0"/>
                </a:solidFill>
              </a:rPr>
              <a:t> </a:t>
            </a:r>
            <a:r>
              <a:rPr lang="en-US" altLang="en-US" sz="3200" b="1" u="sng" dirty="0" err="1">
                <a:solidFill>
                  <a:srgbClr val="7030A0"/>
                </a:solidFill>
              </a:rPr>
              <a:t>dịu</a:t>
            </a:r>
            <a:r>
              <a:rPr lang="en-US" altLang="en-US" sz="3200" b="1" u="sng" dirty="0">
                <a:solidFill>
                  <a:srgbClr val="7030A0"/>
                </a:solidFill>
              </a:rPr>
              <a:t> </a:t>
            </a:r>
            <a:r>
              <a:rPr lang="en-US" altLang="en-US" sz="3200" dirty="0"/>
              <a:t>. </a:t>
            </a:r>
            <a:r>
              <a:rPr lang="en-US" altLang="en-US" sz="3200" dirty="0" err="1"/>
              <a:t>Dù</a:t>
            </a:r>
            <a:r>
              <a:rPr lang="en-US" altLang="en-US" sz="3200" dirty="0"/>
              <a:t> ta </a:t>
            </a:r>
            <a:r>
              <a:rPr lang="en-US" altLang="en-US" sz="3200" dirty="0" err="1"/>
              <a:t>tới</a:t>
            </a:r>
            <a:r>
              <a:rPr lang="en-US" altLang="en-US" sz="3200" dirty="0"/>
              <a:t> </a:t>
            </a:r>
            <a:r>
              <a:rPr lang="en-US" altLang="en-US" sz="3200" dirty="0" err="1"/>
              <a:t>đây</a:t>
            </a:r>
            <a:r>
              <a:rPr lang="en-US" altLang="en-US" sz="3200" dirty="0"/>
              <a:t> </a:t>
            </a:r>
            <a:r>
              <a:rPr lang="en-US" altLang="en-US" sz="3200" dirty="0" err="1"/>
              <a:t>vào</a:t>
            </a:r>
            <a:r>
              <a:rPr lang="en-US" altLang="en-US" sz="3200" dirty="0"/>
              <a:t> </a:t>
            </a:r>
            <a:r>
              <a:rPr lang="en-US" altLang="en-US" sz="3200" dirty="0" err="1"/>
              <a:t>lúc</a:t>
            </a:r>
            <a:r>
              <a:rPr lang="en-US" altLang="en-US" sz="3200" dirty="0"/>
              <a:t> </a:t>
            </a:r>
            <a:r>
              <a:rPr lang="en-US" altLang="en-US" sz="3200" dirty="0" err="1"/>
              <a:t>nào</a:t>
            </a:r>
            <a:r>
              <a:rPr lang="en-US" altLang="en-US" sz="3200" dirty="0"/>
              <a:t> ,ban </a:t>
            </a:r>
            <a:r>
              <a:rPr lang="en-US" altLang="en-US" sz="3200" dirty="0" err="1"/>
              <a:t>ngày</a:t>
            </a:r>
            <a:r>
              <a:rPr lang="en-US" altLang="en-US" sz="3200" dirty="0"/>
              <a:t> hay ban </a:t>
            </a:r>
            <a:r>
              <a:rPr lang="en-US" altLang="en-US" sz="3200" dirty="0" err="1"/>
              <a:t>đêm</a:t>
            </a:r>
            <a:r>
              <a:rPr lang="en-US" altLang="en-US" sz="3200" dirty="0"/>
              <a:t> , </a:t>
            </a:r>
            <a:r>
              <a:rPr lang="en-US" altLang="en-US" sz="3200" dirty="0" err="1"/>
              <a:t>chúng</a:t>
            </a:r>
            <a:r>
              <a:rPr lang="en-US" altLang="en-US" sz="3200" dirty="0"/>
              <a:t> </a:t>
            </a:r>
            <a:r>
              <a:rPr lang="en-US" altLang="en-US" sz="3200" dirty="0" err="1"/>
              <a:t>vẫn</a:t>
            </a:r>
            <a:r>
              <a:rPr lang="en-US" altLang="en-US" sz="3200" dirty="0">
                <a:solidFill>
                  <a:srgbClr val="0000FF"/>
                </a:solidFill>
              </a:rPr>
              <a:t> </a:t>
            </a:r>
            <a:r>
              <a:rPr lang="en-US" altLang="en-US" sz="3200" dirty="0" err="1">
                <a:solidFill>
                  <a:srgbClr val="FF3300"/>
                </a:solidFill>
              </a:rPr>
              <a:t>nghiêng</a:t>
            </a:r>
            <a:r>
              <a:rPr lang="en-US" altLang="en-US" sz="3200" dirty="0">
                <a:solidFill>
                  <a:srgbClr val="FF3300"/>
                </a:solidFill>
              </a:rPr>
              <a:t> </a:t>
            </a:r>
            <a:r>
              <a:rPr lang="en-US" altLang="en-US" sz="3200" dirty="0" err="1">
                <a:solidFill>
                  <a:srgbClr val="FF3300"/>
                </a:solidFill>
              </a:rPr>
              <a:t>ngả</a:t>
            </a:r>
            <a:r>
              <a:rPr lang="en-US" altLang="en-US" sz="3200" dirty="0">
                <a:solidFill>
                  <a:srgbClr val="FF3300"/>
                </a:solidFill>
              </a:rPr>
              <a:t> </a:t>
            </a:r>
            <a:r>
              <a:rPr lang="en-US" altLang="en-US" sz="3200" dirty="0" err="1">
                <a:solidFill>
                  <a:srgbClr val="FF3300"/>
                </a:solidFill>
              </a:rPr>
              <a:t>thân</a:t>
            </a:r>
            <a:r>
              <a:rPr lang="en-US" altLang="en-US" sz="3200" dirty="0">
                <a:solidFill>
                  <a:srgbClr val="FF3300"/>
                </a:solidFill>
              </a:rPr>
              <a:t> </a:t>
            </a:r>
            <a:r>
              <a:rPr lang="en-US" altLang="en-US" sz="3200" dirty="0" err="1" smtClean="0">
                <a:solidFill>
                  <a:srgbClr val="FF3300"/>
                </a:solidFill>
              </a:rPr>
              <a:t>cây</a:t>
            </a:r>
            <a:r>
              <a:rPr lang="en-US" altLang="en-US" sz="3200" dirty="0" smtClean="0">
                <a:solidFill>
                  <a:srgbClr val="FF3300"/>
                </a:solidFill>
              </a:rPr>
              <a:t>, </a:t>
            </a:r>
            <a:r>
              <a:rPr lang="en-US" altLang="en-US" sz="3200" dirty="0">
                <a:solidFill>
                  <a:srgbClr val="FF3300"/>
                </a:solidFill>
              </a:rPr>
              <a:t>lay </a:t>
            </a:r>
            <a:r>
              <a:rPr lang="en-US" altLang="en-US" sz="3200" dirty="0" err="1">
                <a:solidFill>
                  <a:srgbClr val="FF3300"/>
                </a:solidFill>
              </a:rPr>
              <a:t>động</a:t>
            </a:r>
            <a:r>
              <a:rPr lang="en-US" altLang="en-US" sz="3200" dirty="0">
                <a:solidFill>
                  <a:srgbClr val="FF3300"/>
                </a:solidFill>
              </a:rPr>
              <a:t> </a:t>
            </a:r>
            <a:r>
              <a:rPr lang="en-US" altLang="en-US" sz="3200" dirty="0" err="1">
                <a:solidFill>
                  <a:srgbClr val="FF3300"/>
                </a:solidFill>
              </a:rPr>
              <a:t>lá</a:t>
            </a:r>
            <a:r>
              <a:rPr lang="en-US" altLang="en-US" sz="3200" dirty="0">
                <a:solidFill>
                  <a:srgbClr val="FF3300"/>
                </a:solidFill>
              </a:rPr>
              <a:t> </a:t>
            </a:r>
            <a:r>
              <a:rPr lang="en-US" altLang="en-US" sz="3200" dirty="0" err="1">
                <a:solidFill>
                  <a:srgbClr val="FF3300"/>
                </a:solidFill>
              </a:rPr>
              <a:t>cành</a:t>
            </a:r>
            <a:r>
              <a:rPr lang="en-US" altLang="en-US" sz="3200" dirty="0">
                <a:solidFill>
                  <a:srgbClr val="0000FF"/>
                </a:solidFill>
              </a:rPr>
              <a:t> </a:t>
            </a:r>
            <a:r>
              <a:rPr lang="en-US" altLang="en-US" sz="3200" dirty="0"/>
              <a:t>,</a:t>
            </a:r>
            <a:r>
              <a:rPr lang="en-US" altLang="en-US" sz="3200" dirty="0" err="1"/>
              <a:t>không</a:t>
            </a:r>
            <a:r>
              <a:rPr lang="en-US" altLang="en-US" sz="3200" dirty="0"/>
              <a:t> </a:t>
            </a:r>
            <a:r>
              <a:rPr lang="en-US" altLang="en-US" sz="3200" dirty="0" err="1"/>
              <a:t>ngớt</a:t>
            </a:r>
            <a:r>
              <a:rPr lang="en-US" altLang="en-US" sz="3200" dirty="0"/>
              <a:t> </a:t>
            </a:r>
            <a:r>
              <a:rPr lang="en-US" altLang="en-US" sz="3200" dirty="0" err="1">
                <a:solidFill>
                  <a:srgbClr val="FF3300"/>
                </a:solidFill>
              </a:rPr>
              <a:t>tiếng</a:t>
            </a:r>
            <a:r>
              <a:rPr lang="en-US" altLang="en-US" sz="3200" dirty="0">
                <a:solidFill>
                  <a:srgbClr val="FF3300"/>
                </a:solidFill>
              </a:rPr>
              <a:t> </a:t>
            </a:r>
            <a:r>
              <a:rPr lang="en-US" altLang="en-US" sz="3200" dirty="0" err="1">
                <a:solidFill>
                  <a:srgbClr val="FF3300"/>
                </a:solidFill>
              </a:rPr>
              <a:t>rì</a:t>
            </a:r>
            <a:r>
              <a:rPr lang="en-US" altLang="en-US" sz="3200" dirty="0">
                <a:solidFill>
                  <a:srgbClr val="FF3300"/>
                </a:solidFill>
              </a:rPr>
              <a:t> </a:t>
            </a:r>
            <a:r>
              <a:rPr lang="en-US" altLang="en-US" sz="3200" dirty="0" err="1">
                <a:solidFill>
                  <a:srgbClr val="FF3300"/>
                </a:solidFill>
              </a:rPr>
              <a:t>rào</a:t>
            </a:r>
            <a:r>
              <a:rPr lang="en-US" altLang="en-US" sz="3200" dirty="0">
                <a:solidFill>
                  <a:srgbClr val="FF3300"/>
                </a:solidFill>
              </a:rPr>
              <a:t> </a:t>
            </a:r>
            <a:r>
              <a:rPr lang="en-US" altLang="en-US" sz="3200" dirty="0" err="1">
                <a:solidFill>
                  <a:srgbClr val="FF3300"/>
                </a:solidFill>
              </a:rPr>
              <a:t>theo</a:t>
            </a:r>
            <a:r>
              <a:rPr lang="en-US" altLang="en-US" sz="3200" dirty="0">
                <a:solidFill>
                  <a:srgbClr val="FF3300"/>
                </a:solidFill>
              </a:rPr>
              <a:t> </a:t>
            </a:r>
            <a:r>
              <a:rPr lang="en-US" altLang="en-US" sz="3200" dirty="0" err="1">
                <a:solidFill>
                  <a:srgbClr val="FF3300"/>
                </a:solidFill>
              </a:rPr>
              <a:t>nhiều</a:t>
            </a:r>
            <a:r>
              <a:rPr lang="en-US" altLang="en-US" sz="3200" dirty="0">
                <a:solidFill>
                  <a:srgbClr val="FF3300"/>
                </a:solidFill>
              </a:rPr>
              <a:t> </a:t>
            </a:r>
            <a:r>
              <a:rPr lang="en-US" altLang="en-US" sz="3200" dirty="0" err="1">
                <a:solidFill>
                  <a:srgbClr val="FF3300"/>
                </a:solidFill>
              </a:rPr>
              <a:t>cung</a:t>
            </a:r>
            <a:r>
              <a:rPr lang="en-US" altLang="en-US" sz="3200" dirty="0">
                <a:solidFill>
                  <a:srgbClr val="FF3300"/>
                </a:solidFill>
              </a:rPr>
              <a:t> </a:t>
            </a:r>
            <a:r>
              <a:rPr lang="en-US" altLang="en-US" sz="3200" dirty="0" err="1">
                <a:solidFill>
                  <a:srgbClr val="FF3300"/>
                </a:solidFill>
              </a:rPr>
              <a:t>bậc</a:t>
            </a:r>
            <a:r>
              <a:rPr lang="en-US" altLang="en-US" sz="3200" dirty="0">
                <a:solidFill>
                  <a:srgbClr val="FF3300"/>
                </a:solidFill>
              </a:rPr>
              <a:t> </a:t>
            </a:r>
            <a:r>
              <a:rPr lang="en-US" altLang="en-US" sz="3200" dirty="0" err="1">
                <a:solidFill>
                  <a:srgbClr val="FF3300"/>
                </a:solidFill>
              </a:rPr>
              <a:t>khác</a:t>
            </a:r>
            <a:r>
              <a:rPr lang="en-US" altLang="en-US" sz="3200" dirty="0">
                <a:solidFill>
                  <a:srgbClr val="FF3300"/>
                </a:solidFill>
              </a:rPr>
              <a:t> </a:t>
            </a:r>
            <a:r>
              <a:rPr lang="en-US" altLang="en-US" sz="3200" dirty="0" err="1" smtClean="0">
                <a:solidFill>
                  <a:srgbClr val="FF3300"/>
                </a:solidFill>
              </a:rPr>
              <a:t>nhau</a:t>
            </a:r>
            <a:r>
              <a:rPr lang="en-US" altLang="en-US" sz="3200" dirty="0" smtClean="0">
                <a:solidFill>
                  <a:srgbClr val="0000FF"/>
                </a:solidFill>
              </a:rPr>
              <a:t>. </a:t>
            </a:r>
            <a:r>
              <a:rPr lang="en-US" altLang="en-US" sz="3200" dirty="0" err="1"/>
              <a:t>Có</a:t>
            </a:r>
            <a:r>
              <a:rPr lang="en-US" altLang="en-US" sz="3200" dirty="0"/>
              <a:t> </a:t>
            </a:r>
            <a:r>
              <a:rPr lang="en-US" altLang="en-US" sz="3200" dirty="0" err="1"/>
              <a:t>khi</a:t>
            </a:r>
            <a:r>
              <a:rPr lang="en-US" altLang="en-US" sz="3200" dirty="0"/>
              <a:t> </a:t>
            </a:r>
            <a:r>
              <a:rPr lang="en-US" altLang="en-US" sz="3200" dirty="0" err="1"/>
              <a:t>tưởng</a:t>
            </a:r>
            <a:r>
              <a:rPr lang="en-US" altLang="en-US" sz="3200" dirty="0"/>
              <a:t> </a:t>
            </a:r>
            <a:r>
              <a:rPr lang="en-US" altLang="en-US" sz="3200" dirty="0" err="1"/>
              <a:t>chừng</a:t>
            </a:r>
            <a:r>
              <a:rPr lang="en-US" altLang="en-US" sz="3200" dirty="0">
                <a:solidFill>
                  <a:srgbClr val="0000FF"/>
                </a:solidFill>
              </a:rPr>
              <a:t> </a:t>
            </a:r>
            <a:r>
              <a:rPr lang="en-US" altLang="en-US" sz="3200" dirty="0" err="1">
                <a:solidFill>
                  <a:srgbClr val="FF3300"/>
                </a:solidFill>
              </a:rPr>
              <a:t>như</a:t>
            </a:r>
            <a:r>
              <a:rPr lang="en-US" altLang="en-US" sz="3200" dirty="0">
                <a:solidFill>
                  <a:srgbClr val="FF3300"/>
                </a:solidFill>
              </a:rPr>
              <a:t> </a:t>
            </a:r>
            <a:r>
              <a:rPr lang="en-US" altLang="en-US" sz="3200" dirty="0" err="1">
                <a:solidFill>
                  <a:srgbClr val="FF3300"/>
                </a:solidFill>
              </a:rPr>
              <a:t>một</a:t>
            </a:r>
            <a:r>
              <a:rPr lang="en-US" altLang="en-US" sz="3200" dirty="0">
                <a:solidFill>
                  <a:srgbClr val="FF3300"/>
                </a:solidFill>
              </a:rPr>
              <a:t> </a:t>
            </a:r>
            <a:r>
              <a:rPr lang="en-US" altLang="en-US" sz="3200" dirty="0" err="1">
                <a:solidFill>
                  <a:srgbClr val="FF3300"/>
                </a:solidFill>
              </a:rPr>
              <a:t>làn</a:t>
            </a:r>
            <a:r>
              <a:rPr lang="en-US" altLang="en-US" sz="3200" dirty="0">
                <a:solidFill>
                  <a:srgbClr val="FF3300"/>
                </a:solidFill>
              </a:rPr>
              <a:t> </a:t>
            </a:r>
            <a:r>
              <a:rPr lang="en-US" altLang="en-US" sz="3200" dirty="0" err="1">
                <a:solidFill>
                  <a:srgbClr val="FF3300"/>
                </a:solidFill>
              </a:rPr>
              <a:t>sóng</a:t>
            </a:r>
            <a:r>
              <a:rPr lang="en-US" altLang="en-US" sz="3200" dirty="0">
                <a:solidFill>
                  <a:srgbClr val="FF3300"/>
                </a:solidFill>
              </a:rPr>
              <a:t> </a:t>
            </a:r>
            <a:r>
              <a:rPr lang="en-US" altLang="en-US" sz="3200" dirty="0" err="1">
                <a:solidFill>
                  <a:srgbClr val="FF3300"/>
                </a:solidFill>
              </a:rPr>
              <a:t>thuỷ</a:t>
            </a:r>
            <a:r>
              <a:rPr lang="en-US" altLang="en-US" sz="3200" dirty="0">
                <a:solidFill>
                  <a:srgbClr val="FF3300"/>
                </a:solidFill>
              </a:rPr>
              <a:t> </a:t>
            </a:r>
            <a:r>
              <a:rPr lang="en-US" altLang="en-US" sz="3200" dirty="0" err="1">
                <a:solidFill>
                  <a:srgbClr val="FF3300"/>
                </a:solidFill>
              </a:rPr>
              <a:t>triều</a:t>
            </a:r>
            <a:r>
              <a:rPr lang="en-US" altLang="en-US" sz="3200" dirty="0">
                <a:solidFill>
                  <a:srgbClr val="0000FF"/>
                </a:solidFill>
              </a:rPr>
              <a:t> </a:t>
            </a:r>
            <a:r>
              <a:rPr lang="en-US" altLang="en-US" sz="3200" dirty="0" err="1"/>
              <a:t>dâng</a:t>
            </a:r>
            <a:r>
              <a:rPr lang="en-US" altLang="en-US" sz="3200" dirty="0"/>
              <a:t> </a:t>
            </a:r>
            <a:r>
              <a:rPr lang="en-US" altLang="en-US" sz="3200" dirty="0" err="1"/>
              <a:t>lên</a:t>
            </a:r>
            <a:r>
              <a:rPr lang="en-US" altLang="en-US" sz="3200" dirty="0"/>
              <a:t> </a:t>
            </a:r>
            <a:r>
              <a:rPr lang="en-US" altLang="en-US" sz="3200" dirty="0" err="1"/>
              <a:t>vỗ</a:t>
            </a:r>
            <a:r>
              <a:rPr lang="en-US" altLang="en-US" sz="3200" dirty="0"/>
              <a:t> </a:t>
            </a:r>
            <a:r>
              <a:rPr lang="en-US" altLang="en-US" sz="3200" dirty="0" err="1"/>
              <a:t>vào</a:t>
            </a:r>
            <a:r>
              <a:rPr lang="en-US" altLang="en-US" sz="3200" dirty="0"/>
              <a:t> </a:t>
            </a:r>
            <a:r>
              <a:rPr lang="en-US" altLang="en-US" sz="3200" dirty="0" err="1"/>
              <a:t>bãi</a:t>
            </a:r>
            <a:r>
              <a:rPr lang="en-US" altLang="en-US" sz="3200" dirty="0"/>
              <a:t> </a:t>
            </a:r>
            <a:r>
              <a:rPr lang="en-US" altLang="en-US" sz="3200" dirty="0" err="1" smtClean="0"/>
              <a:t>cát</a:t>
            </a:r>
            <a:r>
              <a:rPr lang="en-US" altLang="en-US" sz="3200" dirty="0" smtClean="0"/>
              <a:t>, </a:t>
            </a:r>
            <a:r>
              <a:rPr lang="en-US" altLang="en-US" sz="3200" dirty="0" err="1" smtClean="0"/>
              <a:t>có</a:t>
            </a:r>
            <a:r>
              <a:rPr lang="en-US" altLang="en-US" sz="3200" dirty="0" smtClean="0"/>
              <a:t> </a:t>
            </a:r>
            <a:r>
              <a:rPr lang="en-US" altLang="en-US" sz="3200" dirty="0" err="1"/>
              <a:t>khi</a:t>
            </a:r>
            <a:r>
              <a:rPr lang="en-US" altLang="en-US" sz="3200" dirty="0"/>
              <a:t> </a:t>
            </a:r>
            <a:r>
              <a:rPr lang="en-US" altLang="en-US" sz="3200" dirty="0" err="1"/>
              <a:t>lại</a:t>
            </a:r>
            <a:r>
              <a:rPr lang="en-US" altLang="en-US" sz="3200" dirty="0"/>
              <a:t> </a:t>
            </a:r>
            <a:r>
              <a:rPr lang="en-US" altLang="en-US" sz="3200" dirty="0" err="1"/>
              <a:t>nghe</a:t>
            </a:r>
            <a:r>
              <a:rPr lang="en-US" altLang="en-US" sz="3200" dirty="0">
                <a:solidFill>
                  <a:srgbClr val="0000FF"/>
                </a:solidFill>
              </a:rPr>
              <a:t> </a:t>
            </a:r>
            <a:r>
              <a:rPr lang="en-US" altLang="en-US" sz="3200" dirty="0" err="1">
                <a:solidFill>
                  <a:srgbClr val="FF3300"/>
                </a:solidFill>
              </a:rPr>
              <a:t>như</a:t>
            </a:r>
            <a:r>
              <a:rPr lang="en-US" altLang="en-US" sz="3200" dirty="0">
                <a:solidFill>
                  <a:srgbClr val="FF3300"/>
                </a:solidFill>
              </a:rPr>
              <a:t> </a:t>
            </a:r>
            <a:r>
              <a:rPr lang="en-US" altLang="en-US" sz="3200" dirty="0" err="1">
                <a:solidFill>
                  <a:srgbClr val="FF3300"/>
                </a:solidFill>
              </a:rPr>
              <a:t>tiếng</a:t>
            </a:r>
            <a:r>
              <a:rPr lang="en-US" altLang="en-US" sz="3200" dirty="0">
                <a:solidFill>
                  <a:srgbClr val="FF3300"/>
                </a:solidFill>
              </a:rPr>
              <a:t> </a:t>
            </a:r>
            <a:r>
              <a:rPr lang="en-US" altLang="en-US" sz="3200" dirty="0" err="1">
                <a:solidFill>
                  <a:srgbClr val="FF3300"/>
                </a:solidFill>
              </a:rPr>
              <a:t>thì</a:t>
            </a:r>
            <a:r>
              <a:rPr lang="en-US" altLang="en-US" sz="3200" dirty="0">
                <a:solidFill>
                  <a:srgbClr val="FF3300"/>
                </a:solidFill>
              </a:rPr>
              <a:t> </a:t>
            </a:r>
            <a:r>
              <a:rPr lang="en-US" altLang="en-US" sz="3200" dirty="0" err="1">
                <a:solidFill>
                  <a:srgbClr val="FF3300"/>
                </a:solidFill>
              </a:rPr>
              <a:t>thầm</a:t>
            </a:r>
            <a:r>
              <a:rPr lang="en-US" altLang="en-US" sz="3200" dirty="0">
                <a:solidFill>
                  <a:srgbClr val="FF3300"/>
                </a:solidFill>
              </a:rPr>
              <a:t> </a:t>
            </a:r>
            <a:r>
              <a:rPr lang="en-US" altLang="en-US" sz="3200" dirty="0" err="1">
                <a:solidFill>
                  <a:srgbClr val="FF3300"/>
                </a:solidFill>
              </a:rPr>
              <a:t>tha</a:t>
            </a:r>
            <a:r>
              <a:rPr lang="en-US" altLang="en-US" sz="3200" dirty="0">
                <a:solidFill>
                  <a:srgbClr val="FF3300"/>
                </a:solidFill>
              </a:rPr>
              <a:t> </a:t>
            </a:r>
            <a:r>
              <a:rPr lang="en-US" altLang="en-US" sz="3200" dirty="0" err="1">
                <a:solidFill>
                  <a:srgbClr val="FF3300"/>
                </a:solidFill>
              </a:rPr>
              <a:t>thiết</a:t>
            </a:r>
            <a:r>
              <a:rPr lang="en-US" altLang="en-US" sz="3200" dirty="0">
                <a:solidFill>
                  <a:srgbClr val="FF3300"/>
                </a:solidFill>
              </a:rPr>
              <a:t> </a:t>
            </a:r>
            <a:r>
              <a:rPr lang="en-US" altLang="en-US" sz="3200" dirty="0" err="1">
                <a:solidFill>
                  <a:srgbClr val="FF3300"/>
                </a:solidFill>
              </a:rPr>
              <a:t>nồng</a:t>
            </a:r>
            <a:r>
              <a:rPr lang="en-US" altLang="en-US" sz="3200" dirty="0">
                <a:solidFill>
                  <a:srgbClr val="FF3300"/>
                </a:solidFill>
              </a:rPr>
              <a:t> </a:t>
            </a:r>
            <a:r>
              <a:rPr lang="en-US" altLang="en-US" sz="3200" dirty="0" err="1">
                <a:solidFill>
                  <a:srgbClr val="FF3300"/>
                </a:solidFill>
              </a:rPr>
              <a:t>thắm</a:t>
            </a:r>
            <a:r>
              <a:rPr lang="en-US" altLang="en-US" sz="3200" dirty="0">
                <a:solidFill>
                  <a:srgbClr val="FF3300"/>
                </a:solidFill>
              </a:rPr>
              <a:t> </a:t>
            </a:r>
            <a:r>
              <a:rPr lang="en-US" altLang="en-US" sz="3200" dirty="0" err="1">
                <a:solidFill>
                  <a:srgbClr val="FF3300"/>
                </a:solidFill>
              </a:rPr>
              <a:t>truyền</a:t>
            </a:r>
            <a:r>
              <a:rPr lang="en-US" altLang="en-US" sz="3200" dirty="0">
                <a:solidFill>
                  <a:srgbClr val="0000FF"/>
                </a:solidFill>
              </a:rPr>
              <a:t> </a:t>
            </a:r>
            <a:r>
              <a:rPr lang="en-US" altLang="en-US" sz="3200" dirty="0"/>
              <a:t>qua </a:t>
            </a:r>
            <a:r>
              <a:rPr lang="en-US" altLang="en-US" sz="3200" dirty="0" err="1"/>
              <a:t>lá</a:t>
            </a:r>
            <a:r>
              <a:rPr lang="en-US" altLang="en-US" sz="3200" dirty="0"/>
              <a:t> </a:t>
            </a:r>
            <a:r>
              <a:rPr lang="en-US" altLang="en-US" sz="3200" dirty="0" err="1"/>
              <a:t>cành</a:t>
            </a:r>
            <a:r>
              <a:rPr lang="en-US" altLang="en-US" sz="3200" dirty="0"/>
              <a:t> </a:t>
            </a:r>
            <a:r>
              <a:rPr lang="en-US" altLang="en-US" sz="3200" dirty="0" err="1"/>
              <a:t>như</a:t>
            </a:r>
            <a:r>
              <a:rPr lang="en-US" altLang="en-US" sz="3200" dirty="0"/>
              <a:t> </a:t>
            </a:r>
            <a:r>
              <a:rPr lang="en-US" altLang="en-US" sz="3200" dirty="0" err="1"/>
              <a:t>một</a:t>
            </a:r>
            <a:r>
              <a:rPr lang="en-US" altLang="en-US" sz="3200" dirty="0"/>
              <a:t> </a:t>
            </a:r>
            <a:r>
              <a:rPr lang="en-US" altLang="en-US" sz="3200" dirty="0" err="1"/>
              <a:t>đốm</a:t>
            </a:r>
            <a:r>
              <a:rPr lang="en-US" altLang="en-US" sz="3200" dirty="0"/>
              <a:t> </a:t>
            </a:r>
            <a:r>
              <a:rPr lang="en-US" altLang="en-US" sz="3200" dirty="0" err="1"/>
              <a:t>lửa</a:t>
            </a:r>
            <a:r>
              <a:rPr lang="en-US" altLang="en-US" sz="3200" dirty="0"/>
              <a:t> </a:t>
            </a:r>
            <a:r>
              <a:rPr lang="en-US" altLang="en-US" sz="3200" dirty="0" err="1"/>
              <a:t>vô</a:t>
            </a:r>
            <a:r>
              <a:rPr lang="en-US" altLang="en-US" sz="3200" dirty="0"/>
              <a:t> </a:t>
            </a:r>
            <a:r>
              <a:rPr lang="en-US" altLang="en-US" sz="3200" dirty="0" err="1"/>
              <a:t>hình</a:t>
            </a:r>
            <a:r>
              <a:rPr lang="en-US" altLang="en-US" sz="3200" dirty="0"/>
              <a:t> ,</a:t>
            </a:r>
            <a:r>
              <a:rPr lang="en-US" altLang="en-US" sz="3200" dirty="0" err="1"/>
              <a:t>có</a:t>
            </a:r>
            <a:r>
              <a:rPr lang="en-US" altLang="en-US" sz="3200" dirty="0"/>
              <a:t> </a:t>
            </a:r>
            <a:r>
              <a:rPr lang="en-US" altLang="en-US" sz="3200" dirty="0" err="1"/>
              <a:t>khi</a:t>
            </a:r>
            <a:r>
              <a:rPr lang="en-US" altLang="en-US" sz="3200" dirty="0"/>
              <a:t> </a:t>
            </a:r>
            <a:r>
              <a:rPr lang="en-US" altLang="en-US" sz="3200" dirty="0" err="1"/>
              <a:t>hai</a:t>
            </a:r>
            <a:r>
              <a:rPr lang="en-US" altLang="en-US" sz="3200" dirty="0"/>
              <a:t> </a:t>
            </a:r>
            <a:r>
              <a:rPr lang="en-US" altLang="en-US" sz="3200" dirty="0" err="1"/>
              <a:t>cây</a:t>
            </a:r>
            <a:r>
              <a:rPr lang="en-US" altLang="en-US" sz="3200" dirty="0"/>
              <a:t> </a:t>
            </a:r>
            <a:r>
              <a:rPr lang="en-US" altLang="en-US" sz="3200" dirty="0" err="1"/>
              <a:t>phong</a:t>
            </a:r>
            <a:r>
              <a:rPr lang="en-US" altLang="en-US" sz="3200" dirty="0"/>
              <a:t> </a:t>
            </a:r>
            <a:r>
              <a:rPr lang="en-US" altLang="en-US" sz="3200" dirty="0" err="1"/>
              <a:t>bỗng</a:t>
            </a:r>
            <a:r>
              <a:rPr lang="en-US" altLang="en-US" sz="3200" dirty="0"/>
              <a:t> </a:t>
            </a:r>
            <a:r>
              <a:rPr lang="en-US" altLang="en-US" sz="3200" dirty="0" err="1"/>
              <a:t>im</a:t>
            </a:r>
            <a:r>
              <a:rPr lang="en-US" altLang="en-US" sz="3200" dirty="0"/>
              <a:t> </a:t>
            </a:r>
            <a:r>
              <a:rPr lang="en-US" altLang="en-US" sz="3200" dirty="0" err="1"/>
              <a:t>bặt</a:t>
            </a:r>
            <a:r>
              <a:rPr lang="en-US" altLang="en-US" sz="3200" dirty="0"/>
              <a:t> </a:t>
            </a:r>
            <a:r>
              <a:rPr lang="en-US" altLang="en-US" sz="3200" dirty="0" err="1"/>
              <a:t>một</a:t>
            </a:r>
            <a:r>
              <a:rPr lang="en-US" altLang="en-US" sz="3200" dirty="0"/>
              <a:t> </a:t>
            </a:r>
            <a:r>
              <a:rPr lang="en-US" altLang="en-US" sz="3200" dirty="0" err="1" smtClean="0"/>
              <a:t>thoáng</a:t>
            </a:r>
            <a:r>
              <a:rPr lang="en-US" altLang="en-US" sz="3200" dirty="0" smtClean="0"/>
              <a:t>, </a:t>
            </a:r>
            <a:r>
              <a:rPr lang="en-US" altLang="en-US" sz="3200" dirty="0" err="1" smtClean="0"/>
              <a:t>rồi</a:t>
            </a:r>
            <a:r>
              <a:rPr lang="en-US" altLang="en-US" sz="3200" dirty="0" smtClean="0"/>
              <a:t> </a:t>
            </a:r>
            <a:r>
              <a:rPr lang="en-US" altLang="en-US" sz="3200" dirty="0" err="1"/>
              <a:t>khắp</a:t>
            </a:r>
            <a:r>
              <a:rPr lang="en-US" altLang="en-US" sz="3200" dirty="0"/>
              <a:t> </a:t>
            </a:r>
            <a:r>
              <a:rPr lang="en-US" altLang="en-US" sz="3200" dirty="0" err="1"/>
              <a:t>lá</a:t>
            </a:r>
            <a:r>
              <a:rPr lang="en-US" altLang="en-US" sz="3200" dirty="0"/>
              <a:t> </a:t>
            </a:r>
            <a:r>
              <a:rPr lang="en-US" altLang="en-US" sz="3200" dirty="0" err="1"/>
              <a:t>cành</a:t>
            </a:r>
            <a:r>
              <a:rPr lang="en-US" altLang="en-US" sz="3200" dirty="0"/>
              <a:t> </a:t>
            </a:r>
            <a:r>
              <a:rPr lang="en-US" altLang="en-US" sz="3200" dirty="0" err="1"/>
              <a:t>lại</a:t>
            </a:r>
            <a:r>
              <a:rPr lang="en-US" altLang="en-US" sz="3200" dirty="0"/>
              <a:t> </a:t>
            </a:r>
            <a:r>
              <a:rPr lang="en-US" altLang="en-US" sz="3200" dirty="0" err="1">
                <a:solidFill>
                  <a:srgbClr val="FF3300"/>
                </a:solidFill>
              </a:rPr>
              <a:t>cất</a:t>
            </a:r>
            <a:r>
              <a:rPr lang="en-US" altLang="en-US" sz="3200" dirty="0">
                <a:solidFill>
                  <a:srgbClr val="FF3300"/>
                </a:solidFill>
              </a:rPr>
              <a:t> </a:t>
            </a:r>
            <a:r>
              <a:rPr lang="en-US" altLang="en-US" sz="3200" dirty="0" err="1">
                <a:solidFill>
                  <a:srgbClr val="FF3300"/>
                </a:solidFill>
              </a:rPr>
              <a:t>tiếng</a:t>
            </a:r>
            <a:r>
              <a:rPr lang="en-US" altLang="en-US" sz="3200" dirty="0">
                <a:solidFill>
                  <a:srgbClr val="FF3300"/>
                </a:solidFill>
              </a:rPr>
              <a:t> </a:t>
            </a:r>
            <a:r>
              <a:rPr lang="en-US" altLang="en-US" sz="3200" dirty="0" err="1">
                <a:solidFill>
                  <a:srgbClr val="FF3300"/>
                </a:solidFill>
              </a:rPr>
              <a:t>thở</a:t>
            </a:r>
            <a:r>
              <a:rPr lang="en-US" altLang="en-US" sz="3200" dirty="0">
                <a:solidFill>
                  <a:srgbClr val="FF3300"/>
                </a:solidFill>
              </a:rPr>
              <a:t> </a:t>
            </a:r>
            <a:r>
              <a:rPr lang="en-US" altLang="en-US" sz="3200" dirty="0" err="1">
                <a:solidFill>
                  <a:srgbClr val="FF3300"/>
                </a:solidFill>
              </a:rPr>
              <a:t>dài</a:t>
            </a:r>
            <a:r>
              <a:rPr lang="en-US" altLang="en-US" sz="3200" dirty="0">
                <a:solidFill>
                  <a:srgbClr val="0000FF"/>
                </a:solidFill>
              </a:rPr>
              <a:t> </a:t>
            </a:r>
            <a:r>
              <a:rPr lang="en-US" altLang="en-US" sz="3200" dirty="0" err="1"/>
              <a:t>một</a:t>
            </a:r>
            <a:r>
              <a:rPr lang="en-US" altLang="en-US" sz="3200" dirty="0"/>
              <a:t> </a:t>
            </a:r>
            <a:r>
              <a:rPr lang="en-US" altLang="en-US" sz="3200" dirty="0" err="1"/>
              <a:t>lượt</a:t>
            </a:r>
            <a:r>
              <a:rPr lang="en-US" altLang="en-US" sz="3200" dirty="0"/>
              <a:t> </a:t>
            </a:r>
            <a:r>
              <a:rPr lang="en-US" altLang="en-US" sz="3200" dirty="0" err="1"/>
              <a:t>như</a:t>
            </a:r>
            <a:r>
              <a:rPr lang="en-US" altLang="en-US" sz="3200" dirty="0"/>
              <a:t> </a:t>
            </a:r>
            <a:r>
              <a:rPr lang="en-US" altLang="en-US" sz="3200" dirty="0" err="1"/>
              <a:t>tiếc</a:t>
            </a:r>
            <a:r>
              <a:rPr lang="en-US" altLang="en-US" sz="3200" dirty="0"/>
              <a:t> </a:t>
            </a:r>
            <a:r>
              <a:rPr lang="en-US" altLang="en-US" sz="3200" dirty="0" err="1"/>
              <a:t>thương</a:t>
            </a:r>
            <a:r>
              <a:rPr lang="en-US" altLang="en-US" sz="3200" dirty="0"/>
              <a:t> </a:t>
            </a:r>
            <a:r>
              <a:rPr lang="en-US" altLang="en-US" sz="3200" dirty="0" err="1"/>
              <a:t>người</a:t>
            </a:r>
            <a:r>
              <a:rPr lang="en-US" altLang="en-US" sz="3200" dirty="0"/>
              <a:t> </a:t>
            </a:r>
            <a:r>
              <a:rPr lang="en-US" altLang="en-US" sz="3200" dirty="0" err="1"/>
              <a:t>nào</a:t>
            </a:r>
            <a:r>
              <a:rPr lang="en-US" altLang="en-US" sz="3200" dirty="0"/>
              <a:t> .</a:t>
            </a:r>
            <a:r>
              <a:rPr lang="en-US" altLang="en-US" sz="3200" dirty="0" err="1"/>
              <a:t>Và</a:t>
            </a:r>
            <a:r>
              <a:rPr lang="en-US" altLang="en-US" sz="3200" dirty="0"/>
              <a:t> </a:t>
            </a:r>
            <a:r>
              <a:rPr lang="en-US" altLang="en-US" sz="3200" dirty="0" err="1"/>
              <a:t>khi</a:t>
            </a:r>
            <a:r>
              <a:rPr lang="en-US" altLang="en-US" sz="3200" dirty="0"/>
              <a:t> </a:t>
            </a:r>
            <a:r>
              <a:rPr lang="en-US" altLang="en-US" sz="3200" dirty="0" err="1"/>
              <a:t>mây</a:t>
            </a:r>
            <a:r>
              <a:rPr lang="en-US" altLang="en-US" sz="3200" dirty="0"/>
              <a:t> </a:t>
            </a:r>
            <a:r>
              <a:rPr lang="en-US" altLang="en-US" sz="3200" dirty="0" err="1"/>
              <a:t>đen</a:t>
            </a:r>
            <a:r>
              <a:rPr lang="en-US" altLang="en-US" sz="3200" dirty="0"/>
              <a:t> </a:t>
            </a:r>
            <a:r>
              <a:rPr lang="en-US" altLang="en-US" sz="3200" dirty="0" err="1"/>
              <a:t>kéo</a:t>
            </a:r>
            <a:r>
              <a:rPr lang="en-US" altLang="en-US" sz="3200" dirty="0"/>
              <a:t> </a:t>
            </a:r>
            <a:r>
              <a:rPr lang="en-US" altLang="en-US" sz="3200" dirty="0" err="1"/>
              <a:t>đến</a:t>
            </a:r>
            <a:r>
              <a:rPr lang="en-US" altLang="en-US" sz="3200" dirty="0"/>
              <a:t> </a:t>
            </a:r>
            <a:r>
              <a:rPr lang="en-US" altLang="en-US" sz="3200" dirty="0" err="1"/>
              <a:t>cùng</a:t>
            </a:r>
            <a:r>
              <a:rPr lang="en-US" altLang="en-US" sz="3200" dirty="0"/>
              <a:t> </a:t>
            </a:r>
            <a:r>
              <a:rPr lang="en-US" altLang="en-US" sz="3200" dirty="0" err="1"/>
              <a:t>với</a:t>
            </a:r>
            <a:r>
              <a:rPr lang="en-US" altLang="en-US" sz="3200" dirty="0"/>
              <a:t> </a:t>
            </a:r>
            <a:r>
              <a:rPr lang="en-US" altLang="en-US" sz="3200" dirty="0" err="1"/>
              <a:t>bão</a:t>
            </a:r>
            <a:r>
              <a:rPr lang="en-US" altLang="en-US" sz="3200" dirty="0"/>
              <a:t> </a:t>
            </a:r>
            <a:r>
              <a:rPr lang="en-US" altLang="en-US" sz="3200" dirty="0" err="1"/>
              <a:t>dông</a:t>
            </a:r>
            <a:r>
              <a:rPr lang="en-US" altLang="en-US" sz="3200" dirty="0"/>
              <a:t> ,</a:t>
            </a:r>
            <a:r>
              <a:rPr lang="en-US" altLang="en-US" sz="3200" dirty="0" err="1"/>
              <a:t>xô</a:t>
            </a:r>
            <a:r>
              <a:rPr lang="en-US" altLang="en-US" sz="3200" dirty="0"/>
              <a:t> </a:t>
            </a:r>
            <a:r>
              <a:rPr lang="en-US" altLang="en-US" sz="3200" dirty="0" err="1"/>
              <a:t>gẫy</a:t>
            </a:r>
            <a:r>
              <a:rPr lang="en-US" altLang="en-US" sz="3200" dirty="0"/>
              <a:t> </a:t>
            </a:r>
            <a:r>
              <a:rPr lang="en-US" altLang="en-US" sz="3200" dirty="0" err="1"/>
              <a:t>cành,tỉa</a:t>
            </a:r>
            <a:r>
              <a:rPr lang="en-US" altLang="en-US" sz="3200" dirty="0"/>
              <a:t> </a:t>
            </a:r>
            <a:r>
              <a:rPr lang="en-US" altLang="en-US" sz="3200" dirty="0" err="1"/>
              <a:t>trụi</a:t>
            </a:r>
            <a:r>
              <a:rPr lang="en-US" altLang="en-US" sz="3200" dirty="0"/>
              <a:t> </a:t>
            </a:r>
            <a:r>
              <a:rPr lang="en-US" altLang="en-US" sz="3200" dirty="0" err="1" smtClean="0"/>
              <a:t>lá</a:t>
            </a:r>
            <a:r>
              <a:rPr lang="en-US" altLang="en-US" sz="3200" dirty="0" smtClean="0"/>
              <a:t>, </a:t>
            </a:r>
            <a:r>
              <a:rPr lang="en-US" altLang="en-US" sz="3200" dirty="0" err="1" smtClean="0"/>
              <a:t>hai</a:t>
            </a:r>
            <a:r>
              <a:rPr lang="en-US" altLang="en-US" sz="3200" dirty="0" smtClean="0"/>
              <a:t> </a:t>
            </a:r>
            <a:r>
              <a:rPr lang="en-US" altLang="en-US" sz="3200" dirty="0" err="1"/>
              <a:t>cây</a:t>
            </a:r>
            <a:r>
              <a:rPr lang="en-US" altLang="en-US" sz="3200" dirty="0"/>
              <a:t> </a:t>
            </a:r>
            <a:r>
              <a:rPr lang="en-US" altLang="en-US" sz="3200" dirty="0" err="1"/>
              <a:t>phong</a:t>
            </a:r>
            <a:r>
              <a:rPr lang="en-US" altLang="en-US" sz="3200" dirty="0">
                <a:solidFill>
                  <a:srgbClr val="0000FF"/>
                </a:solidFill>
              </a:rPr>
              <a:t> </a:t>
            </a:r>
            <a:r>
              <a:rPr lang="en-US" altLang="en-US" sz="3200" dirty="0" err="1">
                <a:solidFill>
                  <a:srgbClr val="FF3300"/>
                </a:solidFill>
              </a:rPr>
              <a:t>nghiêng</a:t>
            </a:r>
            <a:r>
              <a:rPr lang="en-US" altLang="en-US" sz="3200" dirty="0">
                <a:solidFill>
                  <a:srgbClr val="FF3300"/>
                </a:solidFill>
              </a:rPr>
              <a:t> </a:t>
            </a:r>
            <a:r>
              <a:rPr lang="en-US" altLang="en-US" sz="3200" dirty="0" err="1">
                <a:solidFill>
                  <a:srgbClr val="FF3300"/>
                </a:solidFill>
              </a:rPr>
              <a:t>ngả</a:t>
            </a:r>
            <a:r>
              <a:rPr lang="en-US" altLang="en-US" sz="3200" dirty="0">
                <a:solidFill>
                  <a:srgbClr val="FF3300"/>
                </a:solidFill>
              </a:rPr>
              <a:t> </a:t>
            </a:r>
            <a:r>
              <a:rPr lang="en-US" altLang="en-US" sz="3200" dirty="0" err="1">
                <a:solidFill>
                  <a:srgbClr val="FF3300"/>
                </a:solidFill>
              </a:rPr>
              <a:t>tâm</a:t>
            </a:r>
            <a:r>
              <a:rPr lang="en-US" altLang="en-US" sz="3200" dirty="0">
                <a:solidFill>
                  <a:srgbClr val="FF3300"/>
                </a:solidFill>
              </a:rPr>
              <a:t> </a:t>
            </a:r>
            <a:r>
              <a:rPr lang="en-US" altLang="en-US" sz="3200" dirty="0" err="1">
                <a:solidFill>
                  <a:srgbClr val="FF3300"/>
                </a:solidFill>
              </a:rPr>
              <a:t>thân</a:t>
            </a:r>
            <a:r>
              <a:rPr lang="en-US" altLang="en-US" sz="3200" dirty="0">
                <a:solidFill>
                  <a:srgbClr val="FF3300"/>
                </a:solidFill>
              </a:rPr>
              <a:t> </a:t>
            </a:r>
            <a:r>
              <a:rPr lang="en-US" altLang="en-US" sz="3200" dirty="0" err="1">
                <a:solidFill>
                  <a:srgbClr val="FF3300"/>
                </a:solidFill>
              </a:rPr>
              <a:t>dẻo</a:t>
            </a:r>
            <a:r>
              <a:rPr lang="en-US" altLang="en-US" sz="3200" dirty="0">
                <a:solidFill>
                  <a:srgbClr val="FF3300"/>
                </a:solidFill>
              </a:rPr>
              <a:t> </a:t>
            </a:r>
            <a:r>
              <a:rPr lang="en-US" altLang="en-US" sz="3200" dirty="0" err="1">
                <a:solidFill>
                  <a:srgbClr val="FF3300"/>
                </a:solidFill>
              </a:rPr>
              <a:t>dai</a:t>
            </a:r>
            <a:r>
              <a:rPr lang="en-US" altLang="en-US" sz="3200" dirty="0">
                <a:solidFill>
                  <a:srgbClr val="FF3300"/>
                </a:solidFill>
              </a:rPr>
              <a:t> </a:t>
            </a:r>
            <a:r>
              <a:rPr lang="en-US" altLang="en-US" sz="3200" dirty="0" err="1">
                <a:solidFill>
                  <a:srgbClr val="FF3300"/>
                </a:solidFill>
              </a:rPr>
              <a:t>và</a:t>
            </a:r>
            <a:r>
              <a:rPr lang="en-US" altLang="en-US" sz="3200" dirty="0">
                <a:solidFill>
                  <a:srgbClr val="FF3300"/>
                </a:solidFill>
              </a:rPr>
              <a:t> reo </a:t>
            </a:r>
            <a:r>
              <a:rPr lang="en-US" altLang="en-US" sz="3200" dirty="0" err="1">
                <a:solidFill>
                  <a:srgbClr val="FF3300"/>
                </a:solidFill>
              </a:rPr>
              <a:t>vù</a:t>
            </a:r>
            <a:r>
              <a:rPr lang="en-US" altLang="en-US" sz="3200" dirty="0">
                <a:solidFill>
                  <a:srgbClr val="FF3300"/>
                </a:solidFill>
              </a:rPr>
              <a:t> </a:t>
            </a:r>
            <a:r>
              <a:rPr lang="en-US" altLang="en-US" sz="3200" dirty="0" err="1">
                <a:solidFill>
                  <a:srgbClr val="FF3300"/>
                </a:solidFill>
              </a:rPr>
              <a:t>vù</a:t>
            </a:r>
            <a:r>
              <a:rPr lang="en-US" altLang="en-US" sz="3200" dirty="0">
                <a:solidFill>
                  <a:srgbClr val="FF3300"/>
                </a:solidFill>
              </a:rPr>
              <a:t> </a:t>
            </a:r>
            <a:r>
              <a:rPr lang="en-US" altLang="en-US" sz="3200" dirty="0" err="1">
                <a:solidFill>
                  <a:srgbClr val="FF3300"/>
                </a:solidFill>
              </a:rPr>
              <a:t>như</a:t>
            </a:r>
            <a:r>
              <a:rPr lang="en-US" altLang="en-US" sz="3200" dirty="0">
                <a:solidFill>
                  <a:srgbClr val="FF3300"/>
                </a:solidFill>
              </a:rPr>
              <a:t> </a:t>
            </a:r>
            <a:r>
              <a:rPr lang="en-US" altLang="en-US" sz="3200" dirty="0" err="1">
                <a:solidFill>
                  <a:srgbClr val="FF3300"/>
                </a:solidFill>
              </a:rPr>
              <a:t>một</a:t>
            </a:r>
            <a:r>
              <a:rPr lang="en-US" altLang="en-US" sz="3200" dirty="0">
                <a:solidFill>
                  <a:srgbClr val="FF3300"/>
                </a:solidFill>
              </a:rPr>
              <a:t> </a:t>
            </a:r>
            <a:r>
              <a:rPr lang="en-US" altLang="en-US" sz="3200" dirty="0" err="1">
                <a:solidFill>
                  <a:srgbClr val="FF3300"/>
                </a:solidFill>
              </a:rPr>
              <a:t>ngọn</a:t>
            </a:r>
            <a:r>
              <a:rPr lang="en-US" altLang="en-US" sz="3200" dirty="0">
                <a:solidFill>
                  <a:srgbClr val="FF3300"/>
                </a:solidFill>
              </a:rPr>
              <a:t> </a:t>
            </a:r>
            <a:r>
              <a:rPr lang="en-US" altLang="en-US" sz="3200" dirty="0" err="1">
                <a:solidFill>
                  <a:srgbClr val="FF3300"/>
                </a:solidFill>
              </a:rPr>
              <a:t>lửa</a:t>
            </a:r>
            <a:r>
              <a:rPr lang="en-US" altLang="en-US" sz="3200" dirty="0">
                <a:solidFill>
                  <a:srgbClr val="FF3300"/>
                </a:solidFill>
              </a:rPr>
              <a:t> </a:t>
            </a:r>
            <a:r>
              <a:rPr lang="en-US" altLang="en-US" sz="3200" dirty="0" err="1">
                <a:solidFill>
                  <a:srgbClr val="FF3300"/>
                </a:solidFill>
              </a:rPr>
              <a:t>bốc</a:t>
            </a:r>
            <a:r>
              <a:rPr lang="en-US" altLang="en-US" sz="3200" dirty="0">
                <a:solidFill>
                  <a:srgbClr val="FF3300"/>
                </a:solidFill>
              </a:rPr>
              <a:t> </a:t>
            </a:r>
            <a:r>
              <a:rPr lang="en-US" altLang="en-US" sz="3200" dirty="0" err="1">
                <a:solidFill>
                  <a:srgbClr val="FF3300"/>
                </a:solidFill>
              </a:rPr>
              <a:t>cháy</a:t>
            </a:r>
            <a:r>
              <a:rPr lang="en-US" altLang="en-US" sz="3200" dirty="0">
                <a:solidFill>
                  <a:srgbClr val="FF3300"/>
                </a:solidFill>
              </a:rPr>
              <a:t> </a:t>
            </a:r>
            <a:r>
              <a:rPr lang="en-US" altLang="en-US" sz="3200" dirty="0" err="1">
                <a:solidFill>
                  <a:srgbClr val="FF3300"/>
                </a:solidFill>
              </a:rPr>
              <a:t>rừng</a:t>
            </a:r>
            <a:r>
              <a:rPr lang="en-US" altLang="en-US" sz="3200" dirty="0">
                <a:solidFill>
                  <a:srgbClr val="FF3300"/>
                </a:solidFill>
              </a:rPr>
              <a:t> </a:t>
            </a:r>
            <a:r>
              <a:rPr lang="en-US" altLang="en-US" sz="3200" dirty="0" err="1">
                <a:solidFill>
                  <a:srgbClr val="FF3300"/>
                </a:solidFill>
              </a:rPr>
              <a:t>rực</a:t>
            </a:r>
            <a:r>
              <a:rPr lang="en-US" altLang="en-US" sz="3200" dirty="0"/>
              <a:t>.”</a:t>
            </a:r>
          </a:p>
          <a:p>
            <a:pPr>
              <a:defRPr/>
            </a:pPr>
            <a:endParaRPr lang="en-US" altLang="en-US" sz="3200" dirty="0">
              <a:solidFill>
                <a:srgbClr val="0000FF"/>
              </a:solidFill>
            </a:endParaRPr>
          </a:p>
          <a:p>
            <a:pPr marL="342900" indent="-342900" algn="just" eaLnBrk="1" hangingPunct="1">
              <a:lnSpc>
                <a:spcPct val="100000"/>
              </a:lnSpc>
              <a:spcBef>
                <a:spcPct val="0"/>
              </a:spcBef>
              <a:defRPr/>
            </a:pPr>
            <a:endParaRPr lang="en-US" altLang="zh-CN" sz="3000" dirty="0" smtClean="0">
              <a:solidFill>
                <a:srgbClr val="00000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endParaRPr>
          </a:p>
        </p:txBody>
      </p:sp>
    </p:spTree>
    <p:extLst>
      <p:ext uri="{BB962C8B-B14F-4D97-AF65-F5344CB8AC3E}">
        <p14:creationId xmlns:p14="http://schemas.microsoft.com/office/powerpoint/2010/main" val="1261346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1425" y="68263"/>
            <a:ext cx="9153525" cy="1111250"/>
          </a:xfrm>
        </p:spPr>
        <p:txBody>
          <a:bodyPr/>
          <a:lstStyle/>
          <a:p>
            <a:pPr algn="ctr">
              <a:defRPr/>
            </a:pPr>
            <a:r>
              <a:rPr lang="en-US" sz="4000" b="1" dirty="0" smtClean="0">
                <a:solidFill>
                  <a:srgbClr val="FF0000"/>
                </a:solidFill>
                <a:latin typeface="Arial" panose="020B0604020202020204" pitchFamily="34" charset="0"/>
                <a:cs typeface="Arial" panose="020B0604020202020204" pitchFamily="34" charset="0"/>
              </a:rPr>
              <a:t>TIẾT 37: HAI CÂY PHONG</a:t>
            </a:r>
            <a:endParaRPr lang="en-US" sz="4000" b="1" dirty="0">
              <a:solidFill>
                <a:srgbClr val="FF0000"/>
              </a:solidFill>
              <a:latin typeface="Arial" panose="020B0604020202020204" pitchFamily="34" charset="0"/>
              <a:cs typeface="Arial" panose="020B0604020202020204" pitchFamily="34" charset="0"/>
            </a:endParaRPr>
          </a:p>
        </p:txBody>
      </p:sp>
      <p:sp>
        <p:nvSpPr>
          <p:cNvPr id="16387" name="Content Placeholder 1"/>
          <p:cNvSpPr>
            <a:spLocks noGrp="1"/>
          </p:cNvSpPr>
          <p:nvPr>
            <p:ph idx="1"/>
          </p:nvPr>
        </p:nvSpPr>
        <p:spPr>
          <a:xfrm>
            <a:off x="142875" y="1446213"/>
            <a:ext cx="11874500" cy="5334000"/>
          </a:xfrm>
          <a:ln>
            <a:miter lim="800000"/>
            <a:headEnd/>
            <a:tailEnd/>
          </a:ln>
        </p:spPr>
        <p:txBody>
          <a:bodyPr/>
          <a:lstStyle/>
          <a:p>
            <a:pPr eaLnBrk="1" hangingPunct="1">
              <a:lnSpc>
                <a:spcPct val="100000"/>
              </a:lnSpc>
              <a:spcBef>
                <a:spcPct val="50000"/>
              </a:spcBef>
              <a:defRPr/>
            </a:pPr>
            <a:endParaRPr lang="en-US" altLang="en-US" dirty="0" smtClean="0">
              <a:latin typeface="Arial" panose="020B0604020202020204" pitchFamily="34" charset="0"/>
              <a:cs typeface="Arial" panose="020B0604020202020204" pitchFamily="34" charset="0"/>
            </a:endParaRPr>
          </a:p>
          <a:p>
            <a:pPr eaLnBrk="1" hangingPunct="1">
              <a:lnSpc>
                <a:spcPct val="100000"/>
              </a:lnSpc>
              <a:spcBef>
                <a:spcPct val="50000"/>
              </a:spcBef>
              <a:defRPr/>
            </a:pPr>
            <a:endParaRPr lang="en-US" altLang="en-US" dirty="0">
              <a:latin typeface="Arial" panose="020B0604020202020204" pitchFamily="34" charset="0"/>
              <a:cs typeface="Arial" panose="020B0604020202020204" pitchFamily="34" charset="0"/>
            </a:endParaRPr>
          </a:p>
          <a:p>
            <a:pPr marL="342900" indent="-342900" algn="just" eaLnBrk="1" hangingPunct="1">
              <a:lnSpc>
                <a:spcPct val="100000"/>
              </a:lnSpc>
              <a:spcBef>
                <a:spcPct val="0"/>
              </a:spcBef>
              <a:defRPr/>
            </a:pPr>
            <a:endParaRPr lang="en-US" altLang="zh-CN" dirty="0" smtClean="0">
              <a:solidFill>
                <a:srgbClr val="00000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endParaRPr>
          </a:p>
        </p:txBody>
      </p:sp>
      <p:sp>
        <p:nvSpPr>
          <p:cNvPr id="21508" name="Text Box 5"/>
          <p:cNvSpPr txBox="1">
            <a:spLocks noChangeArrowheads="1"/>
          </p:cNvSpPr>
          <p:nvPr/>
        </p:nvSpPr>
        <p:spPr bwMode="auto">
          <a:xfrm>
            <a:off x="354013" y="2176463"/>
            <a:ext cx="2381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latin typeface="Arial" panose="020B0604020202020204" pitchFamily="34" charset="0"/>
              </a:rPr>
              <a:t>b) Đặc điểm:</a:t>
            </a:r>
          </a:p>
        </p:txBody>
      </p:sp>
      <p:sp>
        <p:nvSpPr>
          <p:cNvPr id="21509" name="Text Box 15"/>
          <p:cNvSpPr txBox="1">
            <a:spLocks noChangeArrowheads="1"/>
          </p:cNvSpPr>
          <p:nvPr/>
        </p:nvSpPr>
        <p:spPr bwMode="auto">
          <a:xfrm>
            <a:off x="900113" y="3078163"/>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1800" b="1">
                <a:solidFill>
                  <a:srgbClr val="FF0000"/>
                </a:solidFill>
                <a:latin typeface="Arial" panose="020B0604020202020204" pitchFamily="34" charset="0"/>
              </a:rPr>
              <a:t> CÓ</a:t>
            </a:r>
          </a:p>
        </p:txBody>
      </p:sp>
      <p:sp>
        <p:nvSpPr>
          <p:cNvPr id="21510" name="Line 36"/>
          <p:cNvSpPr>
            <a:spLocks noChangeShapeType="1"/>
          </p:cNvSpPr>
          <p:nvPr/>
        </p:nvSpPr>
        <p:spPr bwMode="auto">
          <a:xfrm flipV="1">
            <a:off x="1427163" y="2949575"/>
            <a:ext cx="695325"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1" name="Text Box 16"/>
          <p:cNvSpPr txBox="1">
            <a:spLocks noChangeArrowheads="1"/>
          </p:cNvSpPr>
          <p:nvPr/>
        </p:nvSpPr>
        <p:spPr bwMode="auto">
          <a:xfrm>
            <a:off x="1909763" y="2574925"/>
            <a:ext cx="3657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200">
                <a:solidFill>
                  <a:srgbClr val="3333FF"/>
                </a:solidFill>
                <a:latin typeface="Arial" panose="020B0604020202020204" pitchFamily="34" charset="0"/>
              </a:rPr>
              <a:t>  tiếng nói riêng</a:t>
            </a:r>
          </a:p>
        </p:txBody>
      </p:sp>
      <p:sp>
        <p:nvSpPr>
          <p:cNvPr id="21512" name="Line 37"/>
          <p:cNvSpPr>
            <a:spLocks noChangeShapeType="1"/>
          </p:cNvSpPr>
          <p:nvPr/>
        </p:nvSpPr>
        <p:spPr bwMode="auto">
          <a:xfrm>
            <a:off x="1427163" y="3236913"/>
            <a:ext cx="717550" cy="2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3" name="Text Box 17"/>
          <p:cNvSpPr txBox="1">
            <a:spLocks noChangeArrowheads="1"/>
          </p:cNvSpPr>
          <p:nvPr/>
        </p:nvSpPr>
        <p:spPr bwMode="auto">
          <a:xfrm>
            <a:off x="2052638" y="3006725"/>
            <a:ext cx="3657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200">
                <a:solidFill>
                  <a:srgbClr val="3333FF"/>
                </a:solidFill>
                <a:latin typeface="Arial" panose="020B0604020202020204" pitchFamily="34" charset="0"/>
              </a:rPr>
              <a:t> tâm hồn riêng</a:t>
            </a:r>
          </a:p>
        </p:txBody>
      </p:sp>
      <p:sp>
        <p:nvSpPr>
          <p:cNvPr id="21514" name="Line 38"/>
          <p:cNvSpPr>
            <a:spLocks noChangeShapeType="1"/>
          </p:cNvSpPr>
          <p:nvPr/>
        </p:nvSpPr>
        <p:spPr bwMode="auto">
          <a:xfrm>
            <a:off x="1423988" y="3279775"/>
            <a:ext cx="638175" cy="3746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5" name="Text Box 19"/>
          <p:cNvSpPr txBox="1">
            <a:spLocks noChangeArrowheads="1"/>
          </p:cNvSpPr>
          <p:nvPr/>
        </p:nvSpPr>
        <p:spPr bwMode="auto">
          <a:xfrm>
            <a:off x="4618038" y="2081213"/>
            <a:ext cx="11874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200">
                <a:solidFill>
                  <a:srgbClr val="FF3300"/>
                </a:solidFill>
                <a:latin typeface="Arial" panose="020B0604020202020204" pitchFamily="34" charset="0"/>
              </a:rPr>
              <a:t>Với nhiều cung bậc khác nhau</a:t>
            </a:r>
          </a:p>
        </p:txBody>
      </p:sp>
      <p:sp>
        <p:nvSpPr>
          <p:cNvPr id="21516" name="Text Box 23"/>
          <p:cNvSpPr txBox="1">
            <a:spLocks noChangeArrowheads="1"/>
          </p:cNvSpPr>
          <p:nvPr/>
        </p:nvSpPr>
        <p:spPr bwMode="auto">
          <a:xfrm>
            <a:off x="5294313" y="3078163"/>
            <a:ext cx="955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000" b="1">
                <a:solidFill>
                  <a:srgbClr val="D60093"/>
                </a:solidFill>
                <a:latin typeface="Arial" panose="020B0604020202020204" pitchFamily="34" charset="0"/>
              </a:rPr>
              <a:t> NH</a:t>
            </a:r>
            <a:r>
              <a:rPr lang="vi-VN" altLang="en-US" sz="2000" b="1">
                <a:solidFill>
                  <a:srgbClr val="D60093"/>
                </a:solidFill>
                <a:latin typeface="Arial" panose="020B0604020202020204" pitchFamily="34" charset="0"/>
              </a:rPr>
              <a:t>Ư</a:t>
            </a:r>
            <a:endParaRPr lang="en-US" altLang="en-US" sz="2000" b="1">
              <a:solidFill>
                <a:srgbClr val="D60093"/>
              </a:solidFill>
              <a:latin typeface="Arial" panose="020B0604020202020204" pitchFamily="34" charset="0"/>
            </a:endParaRPr>
          </a:p>
        </p:txBody>
      </p:sp>
      <p:sp>
        <p:nvSpPr>
          <p:cNvPr id="21517" name="Line 23"/>
          <p:cNvSpPr>
            <a:spLocks noChangeShapeType="1"/>
          </p:cNvSpPr>
          <p:nvPr/>
        </p:nvSpPr>
        <p:spPr bwMode="auto">
          <a:xfrm flipV="1">
            <a:off x="6084888" y="2501900"/>
            <a:ext cx="492125" cy="647700"/>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Text Box 21"/>
          <p:cNvSpPr txBox="1">
            <a:spLocks noChangeArrowheads="1"/>
          </p:cNvSpPr>
          <p:nvPr/>
        </p:nvSpPr>
        <p:spPr bwMode="auto">
          <a:xfrm>
            <a:off x="6443663" y="1998663"/>
            <a:ext cx="61118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200">
                <a:solidFill>
                  <a:srgbClr val="990099"/>
                </a:solidFill>
                <a:latin typeface="Arial" panose="020B0604020202020204" pitchFamily="34" charset="0"/>
              </a:rPr>
              <a:t>  </a:t>
            </a:r>
            <a:r>
              <a:rPr lang="en-US" altLang="en-US" sz="2200">
                <a:solidFill>
                  <a:srgbClr val="0000FF"/>
                </a:solidFill>
                <a:latin typeface="Arial" panose="020B0604020202020204" pitchFamily="34" charset="0"/>
              </a:rPr>
              <a:t>một làn sóng thuỷ triều vỗ vào bãi cát.</a:t>
            </a:r>
          </a:p>
        </p:txBody>
      </p:sp>
      <p:sp>
        <p:nvSpPr>
          <p:cNvPr id="21519" name="Line 24"/>
          <p:cNvSpPr>
            <a:spLocks noChangeShapeType="1"/>
          </p:cNvSpPr>
          <p:nvPr/>
        </p:nvSpPr>
        <p:spPr bwMode="auto">
          <a:xfrm flipV="1">
            <a:off x="6157913" y="3078163"/>
            <a:ext cx="571500" cy="144462"/>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0" name="Text Box 22"/>
          <p:cNvSpPr txBox="1">
            <a:spLocks noChangeArrowheads="1"/>
          </p:cNvSpPr>
          <p:nvPr/>
        </p:nvSpPr>
        <p:spPr bwMode="auto">
          <a:xfrm>
            <a:off x="6516688" y="2719388"/>
            <a:ext cx="5988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200">
                <a:solidFill>
                  <a:srgbClr val="990099"/>
                </a:solidFill>
                <a:latin typeface="Arial" panose="020B0604020202020204" pitchFamily="34" charset="0"/>
              </a:rPr>
              <a:t>  </a:t>
            </a:r>
            <a:r>
              <a:rPr lang="en-US" altLang="en-US" sz="2200">
                <a:solidFill>
                  <a:srgbClr val="0000FF"/>
                </a:solidFill>
                <a:latin typeface="Arial" panose="020B0604020202020204" pitchFamily="34" charset="0"/>
              </a:rPr>
              <a:t>một tiếng thì thầm thiết tha nồng thắm.</a:t>
            </a:r>
          </a:p>
        </p:txBody>
      </p:sp>
      <p:sp>
        <p:nvSpPr>
          <p:cNvPr id="21521" name="Line 25"/>
          <p:cNvSpPr>
            <a:spLocks noChangeShapeType="1"/>
          </p:cNvSpPr>
          <p:nvPr/>
        </p:nvSpPr>
        <p:spPr bwMode="auto">
          <a:xfrm>
            <a:off x="6157913" y="3294063"/>
            <a:ext cx="406400" cy="431800"/>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2" name="Text Box 24"/>
          <p:cNvSpPr txBox="1">
            <a:spLocks noChangeArrowheads="1"/>
          </p:cNvSpPr>
          <p:nvPr/>
        </p:nvSpPr>
        <p:spPr bwMode="auto">
          <a:xfrm>
            <a:off x="6589713" y="3438525"/>
            <a:ext cx="61087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200">
                <a:solidFill>
                  <a:srgbClr val="0000FF"/>
                </a:solidFill>
                <a:latin typeface="Arial" panose="020B0604020202020204" pitchFamily="34" charset="0"/>
              </a:rPr>
              <a:t>cất tiếng thở dài  - th</a:t>
            </a:r>
            <a:r>
              <a:rPr lang="vi-VN" altLang="en-US" sz="2200">
                <a:solidFill>
                  <a:srgbClr val="0000FF"/>
                </a:solidFill>
                <a:latin typeface="Arial" panose="020B0604020202020204" pitchFamily="34" charset="0"/>
              </a:rPr>
              <a:t>ươ</a:t>
            </a:r>
            <a:r>
              <a:rPr lang="en-US" altLang="en-US" sz="2200">
                <a:solidFill>
                  <a:srgbClr val="0000FF"/>
                </a:solidFill>
                <a:latin typeface="Arial" panose="020B0604020202020204" pitchFamily="34" charset="0"/>
              </a:rPr>
              <a:t>ng tiếc ng</a:t>
            </a:r>
            <a:r>
              <a:rPr lang="vi-VN" altLang="en-US" sz="2200">
                <a:solidFill>
                  <a:srgbClr val="0000FF"/>
                </a:solidFill>
                <a:latin typeface="Arial" panose="020B0604020202020204" pitchFamily="34" charset="0"/>
              </a:rPr>
              <a:t>ư</a:t>
            </a:r>
            <a:r>
              <a:rPr lang="en-US" altLang="en-US" sz="2200">
                <a:solidFill>
                  <a:srgbClr val="0000FF"/>
                </a:solidFill>
                <a:latin typeface="Arial" panose="020B0604020202020204" pitchFamily="34" charset="0"/>
              </a:rPr>
              <a:t>ời nào.</a:t>
            </a:r>
          </a:p>
        </p:txBody>
      </p:sp>
      <p:sp>
        <p:nvSpPr>
          <p:cNvPr id="21523" name="Line 26"/>
          <p:cNvSpPr>
            <a:spLocks noChangeShapeType="1"/>
          </p:cNvSpPr>
          <p:nvPr/>
        </p:nvSpPr>
        <p:spPr bwMode="auto">
          <a:xfrm>
            <a:off x="6084888" y="3367088"/>
            <a:ext cx="82550" cy="720725"/>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4" name="Text Box 25"/>
          <p:cNvSpPr txBox="1">
            <a:spLocks noChangeArrowheads="1"/>
          </p:cNvSpPr>
          <p:nvPr/>
        </p:nvSpPr>
        <p:spPr bwMode="auto">
          <a:xfrm>
            <a:off x="6157913" y="4014788"/>
            <a:ext cx="66611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200">
                <a:solidFill>
                  <a:srgbClr val="0000FF"/>
                </a:solidFill>
                <a:latin typeface="Arial" panose="020B0604020202020204" pitchFamily="34" charset="0"/>
              </a:rPr>
              <a:t>một ngọn lửa bốc cháy rừng rực</a:t>
            </a:r>
            <a:r>
              <a:rPr lang="en-US" altLang="en-US" sz="2200">
                <a:solidFill>
                  <a:srgbClr val="990099"/>
                </a:solidFill>
                <a:latin typeface="Arial" panose="020B0604020202020204" pitchFamily="34" charset="0"/>
              </a:rPr>
              <a:t>.</a:t>
            </a:r>
          </a:p>
        </p:txBody>
      </p:sp>
      <p:sp>
        <p:nvSpPr>
          <p:cNvPr id="21525" name="Text Box 27"/>
          <p:cNvSpPr txBox="1">
            <a:spLocks noChangeArrowheads="1"/>
          </p:cNvSpPr>
          <p:nvPr/>
        </p:nvSpPr>
        <p:spPr bwMode="auto">
          <a:xfrm>
            <a:off x="366713" y="4321175"/>
            <a:ext cx="11785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a:latin typeface="Arial" panose="020B0604020202020204" pitchFamily="34" charset="0"/>
              </a:rPr>
              <a:t>+ Nghệ thuật: nhân hóa, so sánh, liệt kê</a:t>
            </a:r>
          </a:p>
          <a:p>
            <a:pPr eaLnBrk="1" hangingPunct="1">
              <a:lnSpc>
                <a:spcPct val="100000"/>
              </a:lnSpc>
              <a:spcBef>
                <a:spcPct val="50000"/>
              </a:spcBef>
              <a:buFontTx/>
              <a:buNone/>
            </a:pPr>
            <a:r>
              <a:rPr lang="en-US" altLang="en-US" sz="2400" b="1">
                <a:solidFill>
                  <a:srgbClr val="000099"/>
                </a:solidFill>
                <a:latin typeface="Arial" panose="020B0604020202020204" pitchFamily="34" charset="0"/>
                <a:sym typeface="Wingdings" panose="05000000000000000000" pitchFamily="2" charset="2"/>
              </a:rPr>
              <a:t></a:t>
            </a:r>
            <a:r>
              <a:rPr lang="en-US" altLang="en-US" sz="2400" b="1">
                <a:solidFill>
                  <a:srgbClr val="000099"/>
                </a:solidFill>
                <a:latin typeface="Arial" panose="020B0604020202020204" pitchFamily="34" charset="0"/>
              </a:rPr>
              <a:t>Hai cây phong có đời sống tâm hồn phong phú, sức sống dẻo dai mãnh liệt.</a:t>
            </a:r>
          </a:p>
        </p:txBody>
      </p:sp>
      <p:sp>
        <p:nvSpPr>
          <p:cNvPr id="21526" name="Text Box 18"/>
          <p:cNvSpPr txBox="1">
            <a:spLocks noChangeArrowheads="1"/>
          </p:cNvSpPr>
          <p:nvPr/>
        </p:nvSpPr>
        <p:spPr bwMode="auto">
          <a:xfrm>
            <a:off x="1846263" y="3397250"/>
            <a:ext cx="4702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200">
                <a:solidFill>
                  <a:srgbClr val="3333FF"/>
                </a:solidFill>
                <a:latin typeface="Arial" panose="020B0604020202020204" pitchFamily="34" charset="0"/>
              </a:rPr>
              <a:t> những lời ca êm dịu</a:t>
            </a:r>
          </a:p>
        </p:txBody>
      </p:sp>
    </p:spTree>
    <p:extLst>
      <p:ext uri="{BB962C8B-B14F-4D97-AF65-F5344CB8AC3E}">
        <p14:creationId xmlns:p14="http://schemas.microsoft.com/office/powerpoint/2010/main" val="1701219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1425" y="68263"/>
            <a:ext cx="9529763" cy="1111250"/>
          </a:xfrm>
        </p:spPr>
        <p:txBody>
          <a:bodyPr/>
          <a:lstStyle/>
          <a:p>
            <a:pPr algn="ctr">
              <a:defRPr/>
            </a:pPr>
            <a:r>
              <a:rPr lang="en-US" sz="4000" b="1" dirty="0" smtClean="0">
                <a:solidFill>
                  <a:srgbClr val="FF0000"/>
                </a:solidFill>
              </a:rPr>
              <a:t>TIẾT 37: HAI CÂY PHONG</a:t>
            </a:r>
            <a:endParaRPr lang="en-US" sz="4000" b="1" dirty="0">
              <a:solidFill>
                <a:srgbClr val="FF0000"/>
              </a:solidFill>
            </a:endParaRPr>
          </a:p>
        </p:txBody>
      </p:sp>
      <p:sp>
        <p:nvSpPr>
          <p:cNvPr id="22531" name="Content Placeholder 1"/>
          <p:cNvSpPr>
            <a:spLocks noGrp="1"/>
          </p:cNvSpPr>
          <p:nvPr>
            <p:ph idx="1"/>
          </p:nvPr>
        </p:nvSpPr>
        <p:spPr>
          <a:xfrm>
            <a:off x="257175" y="1349375"/>
            <a:ext cx="11784013" cy="5334000"/>
          </a:xfrm>
          <a:ln>
            <a:miter lim="800000"/>
            <a:headEnd/>
            <a:tailEnd/>
          </a:ln>
        </p:spPr>
        <p:txBody>
          <a:bodyPr/>
          <a:lstStyle/>
          <a:p>
            <a:pPr marL="342900" indent="-342900" algn="just" eaLnBrk="1" hangingPunct="1">
              <a:lnSpc>
                <a:spcPct val="100000"/>
              </a:lnSpc>
              <a:spcBef>
                <a:spcPct val="0"/>
              </a:spcBef>
            </a:pPr>
            <a:r>
              <a:rPr lang="en-US" altLang="zh-CN" b="1" smtClean="0">
                <a:solidFill>
                  <a:srgbClr val="00000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c) Ý nghĩa</a:t>
            </a:r>
          </a:p>
          <a:p>
            <a:pPr marL="342900" indent="-342900" algn="just" eaLnBrk="1" hangingPunct="1">
              <a:lnSpc>
                <a:spcPct val="100000"/>
              </a:lnSpc>
              <a:spcBef>
                <a:spcPct val="0"/>
              </a:spcBef>
            </a:pPr>
            <a:r>
              <a:rPr lang="en-US" altLang="zh-CN" smtClean="0">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 </a:t>
            </a:r>
            <a:r>
              <a:rPr lang="en-US" altLang="en-US" smtClean="0">
                <a:latin typeface="Arial" panose="020B0604020202020204" pitchFamily="34" charset="0"/>
                <a:ea typeface="SimSun" panose="02010600030101010101" pitchFamily="2" charset="-122"/>
                <a:cs typeface="Arial" panose="020B0604020202020204" pitchFamily="34" charset="0"/>
              </a:rPr>
              <a:t> Biểu t</a:t>
            </a:r>
            <a:r>
              <a:rPr lang="vi-VN" altLang="en-US" smtClean="0">
                <a:ea typeface="SimSun" panose="02010600030101010101" pitchFamily="2" charset="-122"/>
                <a:cs typeface="Arial" panose="020B0604020202020204" pitchFamily="34" charset="0"/>
              </a:rPr>
              <a:t>ư</a:t>
            </a:r>
            <a:r>
              <a:rPr lang="en-US" altLang="en-US" smtClean="0">
                <a:latin typeface="Arial" panose="020B0604020202020204" pitchFamily="34" charset="0"/>
                <a:ea typeface="SimSun" panose="02010600030101010101" pitchFamily="2" charset="-122"/>
                <a:cs typeface="Arial" panose="020B0604020202020204" pitchFamily="34" charset="0"/>
              </a:rPr>
              <a:t>ợng cho phẩm chất tốt </a:t>
            </a:r>
            <a:r>
              <a:rPr lang="vi-VN" altLang="en-US" smtClean="0">
                <a:ea typeface="SimSun" panose="02010600030101010101" pitchFamily="2" charset="-122"/>
                <a:cs typeface="Arial" panose="020B0604020202020204" pitchFamily="34" charset="0"/>
              </a:rPr>
              <a:t>đ</a:t>
            </a:r>
            <a:r>
              <a:rPr lang="en-US" altLang="en-US" smtClean="0">
                <a:latin typeface="Arial" panose="020B0604020202020204" pitchFamily="34" charset="0"/>
                <a:ea typeface="SimSun" panose="02010600030101010101" pitchFamily="2" charset="-122"/>
                <a:cs typeface="Arial" panose="020B0604020202020204" pitchFamily="34" charset="0"/>
              </a:rPr>
              <a:t>ẹp của ng</a:t>
            </a:r>
            <a:r>
              <a:rPr lang="vi-VN" altLang="en-US" smtClean="0">
                <a:ea typeface="SimSun" panose="02010600030101010101" pitchFamily="2" charset="-122"/>
                <a:cs typeface="Arial" panose="020B0604020202020204" pitchFamily="34" charset="0"/>
              </a:rPr>
              <a:t>ư</a:t>
            </a:r>
            <a:r>
              <a:rPr lang="en-US" altLang="en-US" smtClean="0">
                <a:latin typeface="Arial" panose="020B0604020202020204" pitchFamily="34" charset="0"/>
                <a:ea typeface="SimSun" panose="02010600030101010101" pitchFamily="2" charset="-122"/>
                <a:cs typeface="Arial" panose="020B0604020202020204" pitchFamily="34" charset="0"/>
              </a:rPr>
              <a:t>ời dân làng Ku –ku –rêu: </a:t>
            </a:r>
            <a:r>
              <a:rPr lang="en-US" altLang="en-US" b="1" smtClean="0">
                <a:solidFill>
                  <a:srgbClr val="FF0000"/>
                </a:solidFill>
                <a:latin typeface="Arial" panose="020B0604020202020204" pitchFamily="34" charset="0"/>
                <a:ea typeface="SimSun" panose="02010600030101010101" pitchFamily="2" charset="-122"/>
                <a:cs typeface="Arial" panose="020B0604020202020204" pitchFamily="34" charset="0"/>
              </a:rPr>
              <a:t>tinh thần v</a:t>
            </a:r>
            <a:r>
              <a:rPr lang="vi-VN" altLang="en-US" b="1" smtClean="0">
                <a:solidFill>
                  <a:srgbClr val="FF0000"/>
                </a:solidFill>
                <a:ea typeface="SimSun" panose="02010600030101010101" pitchFamily="2" charset="-122"/>
                <a:cs typeface="Arial" panose="020B0604020202020204" pitchFamily="34" charset="0"/>
              </a:rPr>
              <a:t>ư</a:t>
            </a:r>
            <a:r>
              <a:rPr lang="en-US" altLang="en-US" b="1" smtClean="0">
                <a:solidFill>
                  <a:srgbClr val="FF0000"/>
                </a:solidFill>
                <a:latin typeface="Arial" panose="020B0604020202020204" pitchFamily="34" charset="0"/>
                <a:ea typeface="SimSun" panose="02010600030101010101" pitchFamily="2" charset="-122"/>
                <a:cs typeface="Arial" panose="020B0604020202020204" pitchFamily="34" charset="0"/>
              </a:rPr>
              <a:t>ợt khó, lạc quan, tình nghĩa thủy chung</a:t>
            </a:r>
          </a:p>
          <a:p>
            <a:pPr marL="342900" indent="-342900" algn="just" eaLnBrk="1" hangingPunct="1">
              <a:lnSpc>
                <a:spcPct val="100000"/>
              </a:lnSpc>
              <a:spcBef>
                <a:spcPct val="0"/>
              </a:spcBef>
            </a:pPr>
            <a:r>
              <a:rPr lang="en-US" altLang="zh-CN" smtClean="0">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 </a:t>
            </a:r>
            <a:r>
              <a:rPr lang="en-US" altLang="en-US" smtClean="0">
                <a:latin typeface="Arial" panose="020B0604020202020204" pitchFamily="34" charset="0"/>
                <a:ea typeface="SimSun" panose="02010600030101010101" pitchFamily="2" charset="-122"/>
                <a:cs typeface="Arial" panose="020B0604020202020204" pitchFamily="34" charset="0"/>
              </a:rPr>
              <a:t> Nhắc nhở bổn phận tìm về quê h</a:t>
            </a:r>
            <a:r>
              <a:rPr lang="vi-VN" altLang="en-US" smtClean="0">
                <a:ea typeface="SimSun" panose="02010600030101010101" pitchFamily="2" charset="-122"/>
                <a:cs typeface="Arial" panose="020B0604020202020204" pitchFamily="34" charset="0"/>
              </a:rPr>
              <a:t>ươ</a:t>
            </a:r>
            <a:r>
              <a:rPr lang="en-US" altLang="en-US" smtClean="0">
                <a:latin typeface="Arial" panose="020B0604020202020204" pitchFamily="34" charset="0"/>
                <a:ea typeface="SimSun" panose="02010600030101010101" pitchFamily="2" charset="-122"/>
                <a:cs typeface="Arial" panose="020B0604020202020204" pitchFamily="34" charset="0"/>
              </a:rPr>
              <a:t>ng, hai cây phong trở thành một phần tâm hồn không thể thiếu của người dân làng Ku-ku-rêu.</a:t>
            </a:r>
          </a:p>
          <a:p>
            <a:pPr marL="342900" indent="-342900" algn="just" eaLnBrk="1" hangingPunct="1">
              <a:lnSpc>
                <a:spcPct val="100000"/>
              </a:lnSpc>
              <a:spcBef>
                <a:spcPct val="0"/>
              </a:spcBef>
            </a:pPr>
            <a:endParaRPr lang="en-US" altLang="zh-CN" smtClean="0">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endParaRPr>
          </a:p>
        </p:txBody>
      </p:sp>
    </p:spTree>
    <p:extLst>
      <p:ext uri="{BB962C8B-B14F-4D97-AF65-F5344CB8AC3E}">
        <p14:creationId xmlns:p14="http://schemas.microsoft.com/office/powerpoint/2010/main" val="3998623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1425" y="68263"/>
            <a:ext cx="9529763" cy="1111250"/>
          </a:xfrm>
        </p:spPr>
        <p:txBody>
          <a:bodyPr/>
          <a:lstStyle/>
          <a:p>
            <a:pPr algn="ctr">
              <a:defRPr/>
            </a:pPr>
            <a:r>
              <a:rPr lang="en-US" sz="4000" b="1" dirty="0" smtClean="0">
                <a:solidFill>
                  <a:srgbClr val="FF0000"/>
                </a:solidFill>
              </a:rPr>
              <a:t>TIẾT 37: HAI CÂY PHONG</a:t>
            </a:r>
            <a:endParaRPr lang="en-US" sz="4000" b="1" dirty="0">
              <a:solidFill>
                <a:srgbClr val="FF0000"/>
              </a:solidFill>
            </a:endParaRPr>
          </a:p>
        </p:txBody>
      </p:sp>
      <p:sp>
        <p:nvSpPr>
          <p:cNvPr id="23555" name="Content Placeholder 1"/>
          <p:cNvSpPr>
            <a:spLocks noGrp="1"/>
          </p:cNvSpPr>
          <p:nvPr>
            <p:ph idx="1"/>
          </p:nvPr>
        </p:nvSpPr>
        <p:spPr>
          <a:xfrm>
            <a:off x="257175" y="1349375"/>
            <a:ext cx="11784013" cy="5334000"/>
          </a:xfrm>
          <a:ln>
            <a:miter lim="800000"/>
            <a:headEnd/>
            <a:tailEnd/>
          </a:ln>
        </p:spPr>
        <p:txBody>
          <a:bodyPr/>
          <a:lstStyle/>
          <a:p>
            <a:pPr marL="342900" indent="-342900" algn="just" eaLnBrk="1" hangingPunct="1">
              <a:lnSpc>
                <a:spcPct val="100000"/>
              </a:lnSpc>
              <a:spcBef>
                <a:spcPct val="0"/>
              </a:spcBef>
            </a:pPr>
            <a:endParaRPr lang="en-US" altLang="zh-CN" sz="3000" smtClean="0">
              <a:solidFill>
                <a:srgbClr val="00000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endParaRPr>
          </a:p>
        </p:txBody>
      </p:sp>
      <p:sp>
        <p:nvSpPr>
          <p:cNvPr id="4" name="Rectangle 4"/>
          <p:cNvSpPr>
            <a:spLocks noChangeArrowheads="1"/>
          </p:cNvSpPr>
          <p:nvPr/>
        </p:nvSpPr>
        <p:spPr bwMode="auto">
          <a:xfrm>
            <a:off x="304800" y="1368425"/>
            <a:ext cx="85344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u="sng">
                <a:solidFill>
                  <a:srgbClr val="0000CC"/>
                </a:solidFill>
                <a:latin typeface="Times New Roman" panose="02020603050405020304" pitchFamily="18" charset="0"/>
                <a:cs typeface="Times New Roman" panose="02020603050405020304" pitchFamily="18" charset="0"/>
              </a:rPr>
              <a:t>Câu 1:</a:t>
            </a:r>
            <a:r>
              <a:rPr lang="en-US" altLang="en-US" sz="2400" b="1">
                <a:solidFill>
                  <a:srgbClr val="0000CC"/>
                </a:solidFill>
                <a:latin typeface="Times New Roman" panose="02020603050405020304" pitchFamily="18" charset="0"/>
                <a:cs typeface="Times New Roman" panose="02020603050405020304" pitchFamily="18" charset="0"/>
              </a:rPr>
              <a:t> </a:t>
            </a:r>
            <a:r>
              <a:rPr lang="en-US" altLang="en-US" sz="2400" b="1" i="1">
                <a:solidFill>
                  <a:srgbClr val="0000CC"/>
                </a:solidFill>
                <a:latin typeface="Times New Roman" panose="02020603050405020304" pitchFamily="18" charset="0"/>
                <a:cs typeface="Times New Roman" panose="02020603050405020304" pitchFamily="18" charset="0"/>
              </a:rPr>
              <a:t>Hình ảnh hai cây phong được tác giả so sánh với hình ảnh nào?</a:t>
            </a:r>
          </a:p>
          <a:p>
            <a:pPr>
              <a:lnSpc>
                <a:spcPct val="100000"/>
              </a:lnSpc>
              <a:spcBef>
                <a:spcPct val="0"/>
              </a:spcBef>
              <a:buFontTx/>
              <a:buNone/>
            </a:pPr>
            <a:endParaRPr lang="en-US" altLang="en-US" sz="2000">
              <a:solidFill>
                <a:srgbClr val="0000CC"/>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sz="2000">
                <a:solidFill>
                  <a:srgbClr val="000000"/>
                </a:solidFill>
                <a:latin typeface="Times New Roman" panose="02020603050405020304" pitchFamily="18" charset="0"/>
                <a:cs typeface="Times New Roman" panose="02020603050405020304" pitchFamily="18" charset="0"/>
              </a:rPr>
              <a:t>A. Hai người khổng lồ		B. Như ngọn hải đăng đặt trên núi</a:t>
            </a:r>
          </a:p>
          <a:p>
            <a:pPr>
              <a:lnSpc>
                <a:spcPct val="100000"/>
              </a:lnSpc>
              <a:spcBef>
                <a:spcPct val="0"/>
              </a:spcBef>
              <a:buFontTx/>
              <a:buNone/>
            </a:pPr>
            <a:r>
              <a:rPr lang="en-US" altLang="en-US" sz="2000">
                <a:solidFill>
                  <a:srgbClr val="000000"/>
                </a:solidFill>
                <a:latin typeface="Times New Roman" panose="02020603050405020304" pitchFamily="18" charset="0"/>
                <a:cs typeface="Times New Roman" panose="02020603050405020304" pitchFamily="18" charset="0"/>
              </a:rPr>
              <a:t>B. Những đốm lửa vô hình	               D. Làn sóng thuỷ triều vỗ vào bãi cát</a:t>
            </a:r>
            <a:r>
              <a:rPr lang="en-US" altLang="en-US" sz="2000">
                <a:solidFill>
                  <a:srgbClr val="000000"/>
                </a:solidFill>
                <a:latin typeface=".VnSouthern" pitchFamily="34" charset="0"/>
              </a:rPr>
              <a:t>.</a:t>
            </a:r>
          </a:p>
          <a:p>
            <a:pPr eaLnBrk="1" hangingPunct="1">
              <a:lnSpc>
                <a:spcPct val="100000"/>
              </a:lnSpc>
              <a:spcBef>
                <a:spcPct val="0"/>
              </a:spcBef>
              <a:buFontTx/>
              <a:buNone/>
            </a:pPr>
            <a:endParaRPr lang="en-US" altLang="en-US" sz="2200">
              <a:solidFill>
                <a:srgbClr val="000000"/>
              </a:solidFill>
              <a:latin typeface=".VnSouthern" pitchFamily="34" charset="0"/>
            </a:endParaRPr>
          </a:p>
        </p:txBody>
      </p:sp>
      <p:sp>
        <p:nvSpPr>
          <p:cNvPr id="5" name="Oval 12"/>
          <p:cNvSpPr>
            <a:spLocks noChangeArrowheads="1"/>
          </p:cNvSpPr>
          <p:nvPr/>
        </p:nvSpPr>
        <p:spPr bwMode="auto">
          <a:xfrm>
            <a:off x="3914775" y="2386013"/>
            <a:ext cx="381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a:solidFill>
                <a:srgbClr val="000000"/>
              </a:solidFill>
              <a:latin typeface=".VnSouthern" pitchFamily="34" charset="0"/>
            </a:endParaRPr>
          </a:p>
        </p:txBody>
      </p:sp>
      <p:sp>
        <p:nvSpPr>
          <p:cNvPr id="6" name="Rectangle 17"/>
          <p:cNvSpPr>
            <a:spLocks noChangeArrowheads="1"/>
          </p:cNvSpPr>
          <p:nvPr/>
        </p:nvSpPr>
        <p:spPr bwMode="auto">
          <a:xfrm>
            <a:off x="381000" y="3335338"/>
            <a:ext cx="8839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u="sng">
                <a:solidFill>
                  <a:srgbClr val="0000CC"/>
                </a:solidFill>
                <a:latin typeface="Times New Roman" panose="02020603050405020304" pitchFamily="18" charset="0"/>
                <a:cs typeface="Times New Roman" panose="02020603050405020304" pitchFamily="18" charset="0"/>
              </a:rPr>
              <a:t>Câu 2:</a:t>
            </a:r>
            <a:r>
              <a:rPr lang="en-US" altLang="en-US" sz="2400">
                <a:solidFill>
                  <a:srgbClr val="0000CC"/>
                </a:solidFill>
                <a:latin typeface="Times New Roman" panose="02020603050405020304" pitchFamily="18" charset="0"/>
                <a:cs typeface="Times New Roman" panose="02020603050405020304" pitchFamily="18" charset="0"/>
              </a:rPr>
              <a:t> </a:t>
            </a:r>
            <a:r>
              <a:rPr lang="en-US" altLang="en-US" sz="2400" b="1" i="1">
                <a:solidFill>
                  <a:srgbClr val="0000CC"/>
                </a:solidFill>
                <a:latin typeface="Times New Roman" panose="02020603050405020304" pitchFamily="18" charset="0"/>
                <a:cs typeface="Times New Roman" panose="02020603050405020304" pitchFamily="18" charset="0"/>
              </a:rPr>
              <a:t>Trong văn bản người kể đã sử dụng đại từ nhân xưng nào?</a:t>
            </a:r>
          </a:p>
          <a:p>
            <a:pPr>
              <a:lnSpc>
                <a:spcPct val="100000"/>
              </a:lnSpc>
              <a:spcBef>
                <a:spcPct val="0"/>
              </a:spcBef>
              <a:buFontTx/>
              <a:buNone/>
            </a:pPr>
            <a:endParaRPr lang="en-US" altLang="en-US" sz="800">
              <a:solidFill>
                <a:srgbClr val="0000CC"/>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sz="2200">
                <a:solidFill>
                  <a:srgbClr val="000000"/>
                </a:solidFill>
                <a:latin typeface="Times New Roman" panose="02020603050405020304" pitchFamily="18" charset="0"/>
                <a:cs typeface="Times New Roman" panose="02020603050405020304" pitchFamily="18" charset="0"/>
              </a:rPr>
              <a:t>A. Tôi 		B. Chúng tôi	C. Chúng ta 	D. Tôi và chúng tôi</a:t>
            </a:r>
          </a:p>
          <a:p>
            <a:pPr eaLnBrk="1" hangingPunct="1">
              <a:lnSpc>
                <a:spcPct val="100000"/>
              </a:lnSpc>
              <a:spcBef>
                <a:spcPct val="50000"/>
              </a:spcBef>
              <a:buFontTx/>
              <a:buNone/>
            </a:pPr>
            <a:endParaRPr lang="en-US" altLang="en-US" sz="2000" b="1" u="sng">
              <a:solidFill>
                <a:srgbClr val="000000"/>
              </a:solidFill>
              <a:latin typeface=".VnSouthern" pitchFamily="34" charset="0"/>
            </a:endParaRPr>
          </a:p>
        </p:txBody>
      </p:sp>
      <p:sp>
        <p:nvSpPr>
          <p:cNvPr id="7" name="Oval 18"/>
          <p:cNvSpPr>
            <a:spLocks noChangeArrowheads="1"/>
          </p:cNvSpPr>
          <p:nvPr/>
        </p:nvSpPr>
        <p:spPr bwMode="auto">
          <a:xfrm>
            <a:off x="5867400" y="3854450"/>
            <a:ext cx="381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a:solidFill>
                <a:srgbClr val="000000"/>
              </a:solidFill>
              <a:latin typeface=".VnSouthern" pitchFamily="34" charset="0"/>
            </a:endParaRPr>
          </a:p>
        </p:txBody>
      </p:sp>
      <p:sp>
        <p:nvSpPr>
          <p:cNvPr id="8" name="Rectangle 19"/>
          <p:cNvSpPr>
            <a:spLocks noChangeArrowheads="1"/>
          </p:cNvSpPr>
          <p:nvPr/>
        </p:nvSpPr>
        <p:spPr bwMode="auto">
          <a:xfrm>
            <a:off x="381000" y="4402138"/>
            <a:ext cx="85344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u="sng">
                <a:solidFill>
                  <a:srgbClr val="0000CC"/>
                </a:solidFill>
                <a:latin typeface="Times New Roman" panose="02020603050405020304" pitchFamily="18" charset="0"/>
                <a:cs typeface="Times New Roman" panose="02020603050405020304" pitchFamily="18" charset="0"/>
              </a:rPr>
              <a:t>Câu 3:</a:t>
            </a:r>
            <a:r>
              <a:rPr lang="en-US" altLang="en-US" sz="2400">
                <a:solidFill>
                  <a:srgbClr val="0000CC"/>
                </a:solidFill>
                <a:latin typeface="Times New Roman" panose="02020603050405020304" pitchFamily="18" charset="0"/>
                <a:cs typeface="Times New Roman" panose="02020603050405020304" pitchFamily="18" charset="0"/>
              </a:rPr>
              <a:t>  </a:t>
            </a:r>
            <a:r>
              <a:rPr lang="en-US" altLang="en-US" sz="2400" b="1" i="1">
                <a:solidFill>
                  <a:srgbClr val="0000CC"/>
                </a:solidFill>
                <a:latin typeface="Times New Roman" panose="02020603050405020304" pitchFamily="18" charset="0"/>
                <a:cs typeface="Times New Roman" panose="02020603050405020304" pitchFamily="18" charset="0"/>
              </a:rPr>
              <a:t>Hình ảnh hai cây phong có đặc điểm là:</a:t>
            </a:r>
          </a:p>
          <a:p>
            <a:pPr>
              <a:lnSpc>
                <a:spcPct val="100000"/>
              </a:lnSpc>
              <a:spcBef>
                <a:spcPct val="0"/>
              </a:spcBef>
              <a:buFontTx/>
              <a:buNone/>
            </a:pPr>
            <a:endParaRPr lang="en-US" altLang="en-US" sz="2100">
              <a:solidFill>
                <a:srgbClr val="0000CC"/>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sz="2100">
                <a:solidFill>
                  <a:srgbClr val="000000"/>
                </a:solidFill>
                <a:latin typeface="Times New Roman" panose="02020603050405020304" pitchFamily="18" charset="0"/>
                <a:cs typeface="Times New Roman" panose="02020603050405020304" pitchFamily="18" charset="0"/>
              </a:rPr>
              <a:t>	A. Có tâm hồn phong phú    </a:t>
            </a:r>
          </a:p>
          <a:p>
            <a:pPr>
              <a:lnSpc>
                <a:spcPct val="100000"/>
              </a:lnSpc>
              <a:spcBef>
                <a:spcPct val="0"/>
              </a:spcBef>
              <a:buFontTx/>
              <a:buNone/>
            </a:pPr>
            <a:r>
              <a:rPr lang="en-US" altLang="en-US" sz="2100">
                <a:solidFill>
                  <a:srgbClr val="000000"/>
                </a:solidFill>
                <a:latin typeface="Times New Roman" panose="02020603050405020304" pitchFamily="18" charset="0"/>
                <a:cs typeface="Times New Roman" panose="02020603050405020304" pitchFamily="18" charset="0"/>
              </a:rPr>
              <a:t>              B. Có sức sống dẻo dai, mãnh liệt 		</a:t>
            </a:r>
          </a:p>
          <a:p>
            <a:pPr>
              <a:lnSpc>
                <a:spcPct val="100000"/>
              </a:lnSpc>
              <a:spcBef>
                <a:spcPct val="0"/>
              </a:spcBef>
              <a:buFontTx/>
              <a:buNone/>
            </a:pPr>
            <a:r>
              <a:rPr lang="en-US" altLang="en-US" sz="2100">
                <a:solidFill>
                  <a:srgbClr val="000000"/>
                </a:solidFill>
                <a:latin typeface="Times New Roman" panose="02020603050405020304" pitchFamily="18" charset="0"/>
                <a:cs typeface="Times New Roman" panose="02020603050405020304" pitchFamily="18" charset="0"/>
              </a:rPr>
              <a:t>              C. Cả A và B		</a:t>
            </a:r>
          </a:p>
          <a:p>
            <a:pPr>
              <a:lnSpc>
                <a:spcPct val="100000"/>
              </a:lnSpc>
              <a:spcBef>
                <a:spcPct val="0"/>
              </a:spcBef>
              <a:buFontTx/>
              <a:buNone/>
            </a:pPr>
            <a:r>
              <a:rPr lang="en-US" altLang="en-US" sz="2000">
                <a:solidFill>
                  <a:srgbClr val="000000"/>
                </a:solidFill>
                <a:latin typeface=".VnSouthern" pitchFamily="34" charset="0"/>
              </a:rPr>
              <a:t> </a:t>
            </a:r>
          </a:p>
          <a:p>
            <a:pPr>
              <a:lnSpc>
                <a:spcPct val="100000"/>
              </a:lnSpc>
              <a:spcBef>
                <a:spcPct val="50000"/>
              </a:spcBef>
              <a:buFontTx/>
              <a:buNone/>
            </a:pPr>
            <a:endParaRPr lang="en-US" altLang="en-US" sz="1400">
              <a:solidFill>
                <a:srgbClr val="000000"/>
              </a:solidFill>
              <a:latin typeface="Arial" panose="020B0604020202020204" pitchFamily="34" charset="0"/>
            </a:endParaRPr>
          </a:p>
        </p:txBody>
      </p:sp>
      <p:sp>
        <p:nvSpPr>
          <p:cNvPr id="9" name="Oval 20"/>
          <p:cNvSpPr>
            <a:spLocks noChangeArrowheads="1"/>
          </p:cNvSpPr>
          <p:nvPr/>
        </p:nvSpPr>
        <p:spPr bwMode="auto">
          <a:xfrm>
            <a:off x="1295400" y="5773738"/>
            <a:ext cx="381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a:solidFill>
                <a:srgbClr val="000000"/>
              </a:solidFill>
              <a:latin typeface=".VnSouthern" pitchFamily="34" charset="0"/>
            </a:endParaRPr>
          </a:p>
        </p:txBody>
      </p:sp>
      <p:pic>
        <p:nvPicPr>
          <p:cNvPr id="23562" name="Picture 4" descr="Hai cay pho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2188" y="408940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72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amond(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7175" y="1349375"/>
            <a:ext cx="11784013" cy="5334000"/>
          </a:xfrm>
          <a:ln>
            <a:miter lim="800000"/>
            <a:headEnd/>
            <a:tailEnd/>
          </a:ln>
        </p:spPr>
        <p:txBody>
          <a:bodyPr/>
          <a:lstStyle/>
          <a:p>
            <a:pPr marL="342900" indent="-342900" algn="just" eaLnBrk="1" hangingPunct="1">
              <a:lnSpc>
                <a:spcPct val="100000"/>
              </a:lnSpc>
              <a:spcBef>
                <a:spcPct val="0"/>
              </a:spcBef>
            </a:pPr>
            <a:r>
              <a:rPr lang="en-US" altLang="en-US" sz="3600" smtClean="0"/>
              <a:t>Em hãy cho biết: Vì sao “Chiếc lá cuối cùng” được coi là một kiệt tác? </a:t>
            </a:r>
            <a:r>
              <a:rPr lang="en-US" altLang="en-US" sz="3600" i="1" smtClean="0"/>
              <a:t>(mục đích, hoàn cảnh, đặc điểm, tác động và cái giá phải trả)</a:t>
            </a:r>
          </a:p>
          <a:p>
            <a:pPr marL="342900" indent="-342900" algn="just" eaLnBrk="1" hangingPunct="1">
              <a:lnSpc>
                <a:spcPct val="100000"/>
              </a:lnSpc>
              <a:spcBef>
                <a:spcPct val="0"/>
              </a:spcBef>
            </a:pPr>
            <a:endParaRPr lang="en-US" altLang="zh-CN" sz="3600" smtClean="0">
              <a:solidFill>
                <a:srgbClr val="00000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endParaRPr>
          </a:p>
        </p:txBody>
      </p:sp>
      <p:sp>
        <p:nvSpPr>
          <p:cNvPr id="5" name="Title 4"/>
          <p:cNvSpPr>
            <a:spLocks noGrp="1"/>
          </p:cNvSpPr>
          <p:nvPr>
            <p:ph type="title"/>
          </p:nvPr>
        </p:nvSpPr>
        <p:spPr>
          <a:xfrm>
            <a:off x="2511425" y="68263"/>
            <a:ext cx="9529763" cy="1111250"/>
          </a:xfrm>
        </p:spPr>
        <p:txBody>
          <a:bodyPr/>
          <a:lstStyle/>
          <a:p>
            <a:pPr algn="ctr">
              <a:defRPr/>
            </a:pPr>
            <a:r>
              <a:rPr lang="en-US" b="1" dirty="0" smtClean="0">
                <a:solidFill>
                  <a:srgbClr val="FF0000"/>
                </a:solidFill>
              </a:rPr>
              <a:t>KIỂM TRA BÀI CŨ</a:t>
            </a:r>
            <a:endParaRPr lang="en-US" b="1" dirty="0">
              <a:solidFill>
                <a:srgbClr val="FF0000"/>
              </a:solidFill>
            </a:endParaRPr>
          </a:p>
        </p:txBody>
      </p:sp>
    </p:spTree>
    <p:extLst>
      <p:ext uri="{BB962C8B-B14F-4D97-AF65-F5344CB8AC3E}">
        <p14:creationId xmlns:p14="http://schemas.microsoft.com/office/powerpoint/2010/main" val="3360315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1425" y="68263"/>
            <a:ext cx="9529763" cy="1111250"/>
          </a:xfrm>
        </p:spPr>
        <p:txBody>
          <a:bodyPr/>
          <a:lstStyle/>
          <a:p>
            <a:pPr algn="ctr">
              <a:defRPr/>
            </a:pPr>
            <a:r>
              <a:rPr lang="en-US" sz="4000" b="1" dirty="0" smtClean="0">
                <a:solidFill>
                  <a:srgbClr val="FF0000"/>
                </a:solidFill>
              </a:rPr>
              <a:t>TIẾT 37: HAI CÂY PHONG</a:t>
            </a:r>
            <a:endParaRPr lang="en-US" sz="4000" b="1" dirty="0">
              <a:solidFill>
                <a:srgbClr val="FF0000"/>
              </a:solidFill>
            </a:endParaRPr>
          </a:p>
        </p:txBody>
      </p:sp>
      <p:sp>
        <p:nvSpPr>
          <p:cNvPr id="24579" name="Content Placeholder 1"/>
          <p:cNvSpPr>
            <a:spLocks noGrp="1"/>
          </p:cNvSpPr>
          <p:nvPr>
            <p:ph idx="1"/>
          </p:nvPr>
        </p:nvSpPr>
        <p:spPr>
          <a:xfrm>
            <a:off x="257175" y="1349375"/>
            <a:ext cx="11784013" cy="5334000"/>
          </a:xfrm>
          <a:ln>
            <a:miter lim="800000"/>
            <a:headEnd/>
            <a:tailEnd/>
          </a:ln>
        </p:spPr>
        <p:txBody>
          <a:bodyPr/>
          <a:lstStyle/>
          <a:p>
            <a:pPr marL="342900" indent="-342900" algn="ctr" eaLnBrk="1" hangingPunct="1">
              <a:lnSpc>
                <a:spcPct val="100000"/>
              </a:lnSpc>
              <a:spcBef>
                <a:spcPct val="0"/>
              </a:spcBef>
            </a:pPr>
            <a:endParaRPr lang="en-US" altLang="zh-CN" sz="4400" b="1" smtClean="0">
              <a:solidFill>
                <a:srgbClr val="7030A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endParaRPr>
          </a:p>
          <a:p>
            <a:pPr marL="342900" indent="-342900" algn="ctr" eaLnBrk="1" hangingPunct="1">
              <a:lnSpc>
                <a:spcPct val="100000"/>
              </a:lnSpc>
              <a:spcBef>
                <a:spcPct val="0"/>
              </a:spcBef>
            </a:pPr>
            <a:r>
              <a:rPr lang="en-US" altLang="zh-CN" sz="4400" b="1" smtClean="0">
                <a:solidFill>
                  <a:srgbClr val="7030A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HỌC SINH TRÌNH BÀY VỀ TRANH VẼ VÀ CẢM NHẬN VỀ QUÊ HƯƠNG</a:t>
            </a:r>
          </a:p>
        </p:txBody>
      </p:sp>
    </p:spTree>
    <p:extLst>
      <p:ext uri="{BB962C8B-B14F-4D97-AF65-F5344CB8AC3E}">
        <p14:creationId xmlns:p14="http://schemas.microsoft.com/office/powerpoint/2010/main" val="1283674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1425" y="68263"/>
            <a:ext cx="9529763" cy="1111250"/>
          </a:xfrm>
        </p:spPr>
        <p:txBody>
          <a:bodyPr/>
          <a:lstStyle/>
          <a:p>
            <a:pPr algn="ctr">
              <a:defRPr/>
            </a:pPr>
            <a:r>
              <a:rPr lang="en-US" sz="4000" b="1" dirty="0" smtClean="0">
                <a:solidFill>
                  <a:srgbClr val="FF0000"/>
                </a:solidFill>
              </a:rPr>
              <a:t>TIẾT 37: HAI CÂY PHONG</a:t>
            </a:r>
            <a:endParaRPr lang="en-US" sz="4000" b="1" dirty="0">
              <a:solidFill>
                <a:srgbClr val="FF0000"/>
              </a:solidFill>
            </a:endParaRPr>
          </a:p>
        </p:txBody>
      </p:sp>
      <p:sp>
        <p:nvSpPr>
          <p:cNvPr id="4" name="Text Box 14"/>
          <p:cNvSpPr>
            <a:spLocks noGrp="1" noChangeArrowheads="1"/>
          </p:cNvSpPr>
          <p:nvPr>
            <p:ph idx="1"/>
          </p:nvPr>
        </p:nvSpPr>
        <p:spPr>
          <a:xfrm>
            <a:off x="257175" y="1349375"/>
            <a:ext cx="11784013" cy="4284663"/>
          </a:xfrm>
          <a:ln w="57150" cap="rnd" cmpd="thinThick">
            <a:solidFill>
              <a:schemeClr val="tx2"/>
            </a:solidFill>
            <a:prstDash val="sysDot"/>
            <a:miter lim="800000"/>
            <a:headEnd/>
            <a:tailEnd/>
          </a:ln>
        </p:spPr>
        <p:txBody>
          <a:bodyPr tIns="228600" bIns="228600">
            <a:spAutoFit/>
          </a:bodyPr>
          <a:lstStyle/>
          <a:p>
            <a:pPr marL="342900" indent="-342900" algn="ctr">
              <a:spcBef>
                <a:spcPct val="50000"/>
              </a:spcBef>
            </a:pPr>
            <a:r>
              <a:rPr lang="en-US" altLang="en-US" sz="3600" b="1" smtClean="0">
                <a:latin typeface="Times New Roman" panose="02020603050405020304" pitchFamily="18" charset="0"/>
              </a:rPr>
              <a:t>         </a:t>
            </a:r>
            <a:r>
              <a:rPr lang="en-US" altLang="en-US" sz="3600" b="1" smtClean="0">
                <a:solidFill>
                  <a:srgbClr val="0000FF"/>
                </a:solidFill>
                <a:latin typeface="Times New Roman" panose="02020603050405020304" pitchFamily="18" charset="0"/>
              </a:rPr>
              <a:t>H</a:t>
            </a:r>
            <a:r>
              <a:rPr lang="vi-VN" altLang="en-US" sz="3600" b="1" smtClean="0">
                <a:solidFill>
                  <a:srgbClr val="0000FF"/>
                </a:solidFill>
                <a:latin typeface="Times New Roman" panose="02020603050405020304" pitchFamily="18" charset="0"/>
              </a:rPr>
              <a:t>Ư</a:t>
            </a:r>
            <a:r>
              <a:rPr lang="en-US" altLang="en-US" sz="3600" b="1" smtClean="0">
                <a:solidFill>
                  <a:srgbClr val="0000FF"/>
                </a:solidFill>
                <a:latin typeface="Times New Roman" panose="02020603050405020304" pitchFamily="18" charset="0"/>
              </a:rPr>
              <a:t>ỚNG DẪN VỀ NHÀ :</a:t>
            </a:r>
          </a:p>
          <a:p>
            <a:pPr marL="342900" indent="-342900">
              <a:spcBef>
                <a:spcPct val="50000"/>
              </a:spcBef>
              <a:buFontTx/>
              <a:buAutoNum type="arabicPeriod"/>
            </a:pPr>
            <a:r>
              <a:rPr lang="en-US" altLang="en-US" sz="3600" smtClean="0">
                <a:latin typeface="Times New Roman" panose="02020603050405020304" pitchFamily="18" charset="0"/>
              </a:rPr>
              <a:t>Chọn, học thuộc lòng </a:t>
            </a:r>
            <a:r>
              <a:rPr lang="vi-VN" altLang="en-US" sz="3600" smtClean="0">
                <a:latin typeface="Times New Roman" panose="02020603050405020304" pitchFamily="18" charset="0"/>
              </a:rPr>
              <a:t>đ</a:t>
            </a:r>
            <a:r>
              <a:rPr lang="en-US" altLang="en-US" sz="3600" smtClean="0">
                <a:latin typeface="Times New Roman" panose="02020603050405020304" pitchFamily="18" charset="0"/>
              </a:rPr>
              <a:t>oạn v</a:t>
            </a:r>
            <a:r>
              <a:rPr lang="vi-VN" altLang="en-US" sz="3600" smtClean="0">
                <a:latin typeface="Times New Roman" panose="02020603050405020304" pitchFamily="18" charset="0"/>
              </a:rPr>
              <a:t>ă</a:t>
            </a:r>
            <a:r>
              <a:rPr lang="en-US" altLang="en-US" sz="3600" smtClean="0">
                <a:latin typeface="Times New Roman" panose="02020603050405020304" pitchFamily="18" charset="0"/>
              </a:rPr>
              <a:t>n em thích.</a:t>
            </a:r>
          </a:p>
          <a:p>
            <a:pPr marL="342900" indent="-342900">
              <a:spcBef>
                <a:spcPct val="50000"/>
              </a:spcBef>
              <a:buFontTx/>
              <a:buAutoNum type="arabicPeriod"/>
            </a:pPr>
            <a:r>
              <a:rPr lang="en-US" altLang="en-US" sz="3600" smtClean="0">
                <a:latin typeface="Times New Roman" panose="02020603050405020304" pitchFamily="18" charset="0"/>
              </a:rPr>
              <a:t>Viết đoạn văn nêu cảm nhận của em về hình ảnh hai cây phong qua đoạn trích.</a:t>
            </a:r>
          </a:p>
          <a:p>
            <a:pPr marL="342900" indent="-342900">
              <a:spcBef>
                <a:spcPct val="50000"/>
              </a:spcBef>
              <a:buFontTx/>
              <a:buAutoNum type="arabicPeriod"/>
            </a:pPr>
            <a:r>
              <a:rPr lang="en-US" altLang="en-US" sz="3600" smtClean="0">
                <a:latin typeface="Times New Roman" panose="02020603050405020304" pitchFamily="18" charset="0"/>
              </a:rPr>
              <a:t>Chuẩn bị bài: Soạn tiếp nội dung còn lại: Hai cây phong gắn liền với kí ức tuổi thơ và người trồng cây. </a:t>
            </a:r>
          </a:p>
        </p:txBody>
      </p:sp>
    </p:spTree>
    <p:extLst>
      <p:ext uri="{BB962C8B-B14F-4D97-AF65-F5344CB8AC3E}">
        <p14:creationId xmlns:p14="http://schemas.microsoft.com/office/powerpoint/2010/main" val="4030980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0"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6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551497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Hai cay ph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0"/>
            <a:ext cx="1166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9"/>
          <p:cNvSpPr>
            <a:spLocks noChangeArrowheads="1"/>
          </p:cNvSpPr>
          <p:nvPr/>
        </p:nvSpPr>
        <p:spPr bwMode="auto">
          <a:xfrm>
            <a:off x="222250" y="2586038"/>
            <a:ext cx="11664950" cy="427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Verdana" panose="020B0604030504040204" pitchFamily="34" charset="0"/>
              </a:rPr>
              <a:t>       </a:t>
            </a:r>
            <a:r>
              <a:rPr lang="en-US" altLang="en-US" sz="2400" b="1" i="1">
                <a:latin typeface="Times New Roman" panose="02020603050405020304" pitchFamily="18" charset="0"/>
                <a:cs typeface="Times New Roman" panose="02020603050405020304" pitchFamily="18" charset="0"/>
              </a:rPr>
              <a:t>“Vào năm học cuối cùng, trước khi bắt đầu nghỉ hè, bọn con trai chúng tôi chạy ào lên đấy phá tổ chim. Cứ mỗi lần chúng tôi reo hò, huýt còi ầm ĩ chạy lên đồi là hai cây phong khổng lồ lại nghiêng ngả đung đưa như muốn chào mời chúng tôi đến với bóng râm mát rượi và tiếng lá xào xạc dịu hiền. Và chúng tôi, lũ nhóc con đi chân đất, công kênh nhau bám vào các mắt mấu và cành cây trèo lên cao làm chấn động cả vương quốc loài chim. Hàng đàn chim hoảng hốt kêu lên, chao đi chao lại trên đầu. Nhưng chúng tôi vẫn chưa coi vào đâu, đến đây đã thấm gì! Chúng tôi cứ leo lên cao nữa, cao nữa – nào xem ai can đảm và khéo léo hơn ai! –và từ trên những cành cao ngất, cao đến ngang tầm cánh chim bay, bỗng như có một phép thần thông nào vụt mở ra trước mắt chúng tôi cả một thế giới đẹp đẽ vô ngần của không gian bao la và ánh sáng”.</a:t>
            </a:r>
          </a:p>
        </p:txBody>
      </p:sp>
    </p:spTree>
    <p:extLst>
      <p:ext uri="{BB962C8B-B14F-4D97-AF65-F5344CB8AC3E}">
        <p14:creationId xmlns:p14="http://schemas.microsoft.com/office/powerpoint/2010/main" val="2379373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1425" y="68263"/>
            <a:ext cx="9529763" cy="1111250"/>
          </a:xfrm>
        </p:spPr>
        <p:txBody>
          <a:bodyPr/>
          <a:lstStyle/>
          <a:p>
            <a:pPr algn="ctr">
              <a:defRPr/>
            </a:pPr>
            <a:r>
              <a:rPr lang="en-US" sz="4000" b="1" dirty="0" smtClean="0">
                <a:solidFill>
                  <a:srgbClr val="FF0000"/>
                </a:solidFill>
              </a:rPr>
              <a:t>TIẾT 38: HAI CÂY PHONG</a:t>
            </a:r>
            <a:endParaRPr lang="en-US" sz="4000" b="1" dirty="0">
              <a:solidFill>
                <a:srgbClr val="FF0000"/>
              </a:solidFill>
            </a:endParaRPr>
          </a:p>
        </p:txBody>
      </p:sp>
      <p:sp>
        <p:nvSpPr>
          <p:cNvPr id="27651" name="Content Placeholder 1"/>
          <p:cNvSpPr>
            <a:spLocks noGrp="1"/>
          </p:cNvSpPr>
          <p:nvPr>
            <p:ph idx="1"/>
          </p:nvPr>
        </p:nvSpPr>
        <p:spPr>
          <a:xfrm>
            <a:off x="257175" y="1349375"/>
            <a:ext cx="11784013" cy="5334000"/>
          </a:xfrm>
          <a:ln>
            <a:miter lim="800000"/>
            <a:headEnd/>
            <a:tailEnd/>
          </a:ln>
        </p:spPr>
        <p:txBody>
          <a:bodyPr/>
          <a:lstStyle/>
          <a:p>
            <a:pPr marL="342900" indent="-342900" algn="just" eaLnBrk="1" hangingPunct="1">
              <a:lnSpc>
                <a:spcPct val="100000"/>
              </a:lnSpc>
              <a:spcBef>
                <a:spcPct val="0"/>
              </a:spcBef>
            </a:pPr>
            <a:r>
              <a:rPr lang="en-US" altLang="zh-CN" b="1" smtClean="0">
                <a:solidFill>
                  <a:srgbClr val="7030A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a/ Hình ảnh hai cây phong</a:t>
            </a:r>
          </a:p>
          <a:p>
            <a:pPr marL="342900" indent="-342900" algn="just" eaLnBrk="1" hangingPunct="1">
              <a:lnSpc>
                <a:spcPct val="100000"/>
              </a:lnSpc>
              <a:spcBef>
                <a:spcPct val="0"/>
              </a:spcBef>
              <a:buFontTx/>
              <a:buChar char="-"/>
            </a:pPr>
            <a:r>
              <a:rPr lang="en-US" altLang="en-US" b="1" i="1" smtClean="0">
                <a:latin typeface="Times New Roman" panose="02020603050405020304" pitchFamily="18" charset="0"/>
                <a:ea typeface="SimSun" panose="02010600030101010101" pitchFamily="2" charset="-122"/>
                <a:cs typeface="Times New Roman" panose="02020603050405020304" pitchFamily="18" charset="0"/>
              </a:rPr>
              <a:t>khổng lồ, nghiêng ngả, đung đưa như muốn chào mời</a:t>
            </a:r>
          </a:p>
          <a:p>
            <a:pPr marL="342900" indent="-342900" algn="just" eaLnBrk="1" hangingPunct="1">
              <a:lnSpc>
                <a:spcPct val="100000"/>
              </a:lnSpc>
              <a:spcBef>
                <a:spcPct val="0"/>
              </a:spcBef>
              <a:buFontTx/>
              <a:buChar char="-"/>
            </a:pPr>
            <a:r>
              <a:rPr lang="en-US" altLang="en-US" b="1" i="1" smtClean="0">
                <a:latin typeface="Times New Roman" panose="02020603050405020304" pitchFamily="18" charset="0"/>
                <a:ea typeface="SimSun" panose="02010600030101010101" pitchFamily="2" charset="-122"/>
                <a:cs typeface="Times New Roman" panose="02020603050405020304" pitchFamily="18" charset="0"/>
              </a:rPr>
              <a:t>Bóng râm mát rượi, tiếng lá xào xạc, dịu hiền.</a:t>
            </a:r>
          </a:p>
          <a:p>
            <a:pPr marL="342900" indent="-342900" eaLnBrk="1" hangingPunct="1">
              <a:spcBef>
                <a:spcPct val="0"/>
              </a:spcBef>
            </a:pPr>
            <a:r>
              <a:rPr lang="en-US" altLang="en-US" b="1" i="1" smtClean="0">
                <a:latin typeface=".VnSouthern" pitchFamily="34" charset="0"/>
                <a:ea typeface="SimSun" panose="02010600030101010101" pitchFamily="2" charset="-122"/>
                <a:cs typeface="Times New Roman" panose="02020603050405020304" pitchFamily="18" charset="0"/>
              </a:rPr>
              <a:t>-  </a:t>
            </a:r>
            <a:r>
              <a:rPr lang="en-US" altLang="en-US" b="1" i="1" smtClean="0">
                <a:latin typeface="Times New Roman" panose="02020603050405020304" pitchFamily="18" charset="0"/>
                <a:ea typeface="SimSun" panose="02010600030101010101" pitchFamily="2" charset="-122"/>
                <a:cs typeface="Times New Roman" panose="02020603050405020304" pitchFamily="18" charset="0"/>
              </a:rPr>
              <a:t>Các mấu, mắt cành...</a:t>
            </a:r>
          </a:p>
          <a:p>
            <a:pPr marL="342900" indent="-342900" eaLnBrk="1" hangingPunct="1">
              <a:spcBef>
                <a:spcPct val="0"/>
              </a:spcBef>
              <a:buFontTx/>
              <a:buChar char="-"/>
            </a:pPr>
            <a:r>
              <a:rPr lang="en-US" altLang="en-US" b="1" i="1" smtClean="0">
                <a:latin typeface="Times New Roman" panose="02020603050405020304" pitchFamily="18" charset="0"/>
                <a:ea typeface="SimSun" panose="02010600030101010101" pitchFamily="2" charset="-122"/>
                <a:cs typeface="Times New Roman" panose="02020603050405020304" pitchFamily="18" charset="0"/>
              </a:rPr>
              <a:t>Đàn chim</a:t>
            </a:r>
            <a:r>
              <a:rPr lang="en-US" altLang="en-US" b="1" i="1" smtClean="0">
                <a:latin typeface=".VnSouthern" pitchFamily="34" charset="0"/>
                <a:ea typeface="SimSun" panose="02010600030101010101" pitchFamily="2" charset="-122"/>
                <a:cs typeface="Times New Roman" panose="02020603050405020304" pitchFamily="18" charset="0"/>
              </a:rPr>
              <a:t>.</a:t>
            </a:r>
          </a:p>
          <a:p>
            <a:pPr marL="342900" indent="-342900" eaLnBrk="1" hangingPunct="1">
              <a:spcBef>
                <a:spcPct val="0"/>
              </a:spcBef>
              <a:buFontTx/>
              <a:buChar char="-"/>
            </a:pPr>
            <a:r>
              <a:rPr lang="en-US" altLang="en-US" b="1" smtClean="0">
                <a:latin typeface="Times New Roman" panose="02020603050405020304" pitchFamily="18" charset="0"/>
                <a:ea typeface="SimSun" panose="02010600030101010101" pitchFamily="2" charset="-122"/>
                <a:cs typeface="Times New Roman" panose="02020603050405020304" pitchFamily="18" charset="0"/>
              </a:rPr>
              <a:t>Nghệ thuật: Kể, tả: so sánh, nhân hóa</a:t>
            </a:r>
          </a:p>
          <a:p>
            <a:pPr marL="342900" indent="-342900" eaLnBrk="1" hangingPunct="1">
              <a:spcBef>
                <a:spcPct val="0"/>
              </a:spcBef>
            </a:pPr>
            <a:r>
              <a:rPr lang="en-US" altLang="en-US" b="1" smtClean="0">
                <a:latin typeface="Times New Roman" panose="02020603050405020304" pitchFamily="18" charset="0"/>
                <a:ea typeface="SimSun" panose="02010600030101010101" pitchFamily="2" charset="-122"/>
                <a:cs typeface="Times New Roman" panose="02020603050405020304" pitchFamily="18" charset="0"/>
                <a:sym typeface="Wingdings" panose="05000000000000000000" pitchFamily="2" charset="2"/>
              </a:rPr>
              <a:t> </a:t>
            </a:r>
            <a:r>
              <a:rPr lang="en-US" altLang="en-US" b="1" smtClean="0">
                <a:solidFill>
                  <a:schemeClr val="accent2"/>
                </a:solidFill>
                <a:latin typeface="Times New Roman" panose="02020603050405020304" pitchFamily="18" charset="0"/>
                <a:ea typeface="SimSun" panose="02010600030101010101" pitchFamily="2" charset="-122"/>
                <a:cs typeface="Times New Roman" panose="02020603050405020304" pitchFamily="18" charset="0"/>
              </a:rPr>
              <a:t>Như người bạn thân thiết, gắn bó. Nơi hội tụ niềm vui tuổi thơ</a:t>
            </a:r>
          </a:p>
          <a:p>
            <a:pPr marL="342900" indent="-342900" eaLnBrk="1" hangingPunct="1">
              <a:spcBef>
                <a:spcPct val="0"/>
              </a:spcBef>
            </a:pPr>
            <a:endParaRPr lang="en-US" altLang="en-US" b="1" smtClean="0">
              <a:latin typeface="Times New Roman" panose="02020603050405020304" pitchFamily="18" charset="0"/>
              <a:ea typeface="SimSun" panose="02010600030101010101" pitchFamily="2" charset="-122"/>
              <a:cs typeface="Times New Roman" panose="02020603050405020304" pitchFamily="18" charset="0"/>
            </a:endParaRPr>
          </a:p>
          <a:p>
            <a:pPr marL="342900" indent="-342900" eaLnBrk="1" hangingPunct="1">
              <a:spcBef>
                <a:spcPct val="0"/>
              </a:spcBef>
              <a:buFontTx/>
              <a:buChar char="-"/>
            </a:pPr>
            <a:endParaRPr lang="en-US" altLang="en-US" b="1" i="1" smtClean="0">
              <a:latin typeface=".VnSouthern" pitchFamily="34" charset="0"/>
              <a:ea typeface="SimSun" panose="02010600030101010101" pitchFamily="2" charset="-122"/>
              <a:cs typeface="Times New Roman" panose="02020603050405020304" pitchFamily="18" charset="0"/>
            </a:endParaRPr>
          </a:p>
          <a:p>
            <a:pPr marL="342900" indent="-342900" algn="just" eaLnBrk="1" hangingPunct="1">
              <a:lnSpc>
                <a:spcPct val="100000"/>
              </a:lnSpc>
              <a:spcBef>
                <a:spcPct val="0"/>
              </a:spcBef>
              <a:buFontTx/>
              <a:buChar char="-"/>
            </a:pPr>
            <a:endParaRPr lang="en-US" altLang="en-US" b="1" i="1" smtClean="0">
              <a:latin typeface="Times New Roman" panose="02020603050405020304" pitchFamily="18" charset="0"/>
              <a:ea typeface="SimSun" panose="02010600030101010101" pitchFamily="2" charset="-122"/>
              <a:cs typeface="Times New Roman" panose="02020603050405020304" pitchFamily="18" charset="0"/>
            </a:endParaRPr>
          </a:p>
          <a:p>
            <a:pPr marL="342900" indent="-342900" algn="just" eaLnBrk="1" hangingPunct="1">
              <a:lnSpc>
                <a:spcPct val="100000"/>
              </a:lnSpc>
              <a:spcBef>
                <a:spcPct val="0"/>
              </a:spcBef>
              <a:buFontTx/>
              <a:buChar char="-"/>
            </a:pPr>
            <a:endParaRPr lang="en-US" altLang="en-US" b="1" i="1" smtClean="0">
              <a:latin typeface="Times New Roman" panose="02020603050405020304" pitchFamily="18" charset="0"/>
              <a:ea typeface="SimSun" panose="02010600030101010101" pitchFamily="2" charset="-122"/>
              <a:cs typeface="Times New Roman" panose="02020603050405020304" pitchFamily="18" charset="0"/>
            </a:endParaRPr>
          </a:p>
          <a:p>
            <a:pPr marL="342900" indent="-342900" algn="just" eaLnBrk="1" hangingPunct="1">
              <a:lnSpc>
                <a:spcPct val="100000"/>
              </a:lnSpc>
              <a:spcBef>
                <a:spcPct val="0"/>
              </a:spcBef>
            </a:pPr>
            <a:endParaRPr lang="en-US" altLang="zh-CN" smtClean="0">
              <a:solidFill>
                <a:srgbClr val="7030A0"/>
              </a:solidFill>
              <a:latin typeface="Arial" panose="020B0604020202020204" pitchFamily="34" charset="0"/>
              <a:ea typeface="SimSun" panose="02010600030101010101" pitchFamily="2" charset="-122"/>
              <a:sym typeface="Times New Roman" panose="02020603050405020304" pitchFamily="18" charset="0"/>
            </a:endParaRPr>
          </a:p>
        </p:txBody>
      </p:sp>
    </p:spTree>
    <p:extLst>
      <p:ext uri="{BB962C8B-B14F-4D97-AF65-F5344CB8AC3E}">
        <p14:creationId xmlns:p14="http://schemas.microsoft.com/office/powerpoint/2010/main" val="1340914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1425" y="68263"/>
            <a:ext cx="9529763" cy="1111250"/>
          </a:xfrm>
        </p:spPr>
        <p:txBody>
          <a:bodyPr/>
          <a:lstStyle/>
          <a:p>
            <a:pPr algn="ctr">
              <a:defRPr/>
            </a:pPr>
            <a:r>
              <a:rPr lang="en-US" sz="4000" b="1" dirty="0" smtClean="0">
                <a:solidFill>
                  <a:srgbClr val="FF0000"/>
                </a:solidFill>
              </a:rPr>
              <a:t>TIẾT 38: HAI CÂY PHONG</a:t>
            </a:r>
            <a:endParaRPr lang="en-US" sz="4000" b="1" dirty="0">
              <a:solidFill>
                <a:srgbClr val="FF0000"/>
              </a:solidFill>
            </a:endParaRPr>
          </a:p>
        </p:txBody>
      </p:sp>
      <p:sp>
        <p:nvSpPr>
          <p:cNvPr id="28675" name="Content Placeholder 1"/>
          <p:cNvSpPr>
            <a:spLocks noGrp="1"/>
          </p:cNvSpPr>
          <p:nvPr>
            <p:ph idx="1"/>
          </p:nvPr>
        </p:nvSpPr>
        <p:spPr>
          <a:xfrm>
            <a:off x="257175" y="1349375"/>
            <a:ext cx="11784013" cy="5334000"/>
          </a:xfrm>
          <a:ln>
            <a:miter lim="800000"/>
            <a:headEnd/>
            <a:tailEnd/>
          </a:ln>
        </p:spPr>
        <p:txBody>
          <a:bodyPr/>
          <a:lstStyle/>
          <a:p>
            <a:pPr marL="342900" indent="-342900" algn="just" eaLnBrk="1" hangingPunct="1">
              <a:lnSpc>
                <a:spcPct val="100000"/>
              </a:lnSpc>
              <a:spcBef>
                <a:spcPct val="0"/>
              </a:spcBef>
            </a:pPr>
            <a:endParaRPr lang="en-US" altLang="zh-CN" b="1" smtClean="0">
              <a:solidFill>
                <a:srgbClr val="7030A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endParaRPr>
          </a:p>
        </p:txBody>
      </p:sp>
      <p:pic>
        <p:nvPicPr>
          <p:cNvPr id="6" name="Picture 5" descr="Hai cay ph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0827" y="1412274"/>
            <a:ext cx="5484020" cy="520820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493713" y="1747838"/>
            <a:ext cx="160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000099"/>
                </a:solidFill>
                <a:latin typeface=".VnSouthern" pitchFamily="34" charset="0"/>
              </a:rPr>
              <a:t>b/  </a:t>
            </a:r>
            <a:r>
              <a:rPr lang="en-US" altLang="en-US" sz="2400" b="1">
                <a:solidFill>
                  <a:srgbClr val="000099"/>
                </a:solidFill>
                <a:latin typeface="Times New Roman" panose="02020603050405020304" pitchFamily="18" charset="0"/>
                <a:cs typeface="Times New Roman" panose="02020603050405020304" pitchFamily="18" charset="0"/>
              </a:rPr>
              <a:t>Bọn trẻ</a:t>
            </a:r>
            <a:endParaRPr lang="en-US" altLang="en-US" sz="2200" b="1">
              <a:solidFill>
                <a:srgbClr val="000099"/>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592138" y="2252663"/>
            <a:ext cx="50625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i="1">
                <a:solidFill>
                  <a:srgbClr val="000000"/>
                </a:solidFill>
                <a:latin typeface="Times New Roman" panose="02020603050405020304" pitchFamily="18" charset="0"/>
                <a:cs typeface="Calibri" panose="020F0502020204030204" pitchFamily="34" charset="0"/>
              </a:rPr>
              <a:t>- Reo hò, huýt còi ầm ĩ, chạy lên đồi…</a:t>
            </a:r>
            <a:endParaRPr lang="en-US" altLang="en-US" sz="2400">
              <a:latin typeface="Arial" panose="020B0604020202020204" pitchFamily="34" charset="0"/>
            </a:endParaRPr>
          </a:p>
        </p:txBody>
      </p:sp>
      <p:sp>
        <p:nvSpPr>
          <p:cNvPr id="9" name="Rectangle 8"/>
          <p:cNvSpPr>
            <a:spLocks noChangeArrowheads="1"/>
          </p:cNvSpPr>
          <p:nvPr/>
        </p:nvSpPr>
        <p:spPr bwMode="auto">
          <a:xfrm>
            <a:off x="569913" y="2751138"/>
            <a:ext cx="23256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buFontTx/>
              <a:buNone/>
            </a:pPr>
            <a:r>
              <a:rPr lang="en-US" altLang="en-US" sz="2400" b="1"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Trèo lên cao …</a:t>
            </a:r>
            <a:endParaRPr lang="en-US" altLang="en-US" sz="240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571500" y="3294063"/>
            <a:ext cx="4052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buFontTx/>
              <a:buNone/>
            </a:pPr>
            <a:r>
              <a:rPr lang="en-US" altLang="en-US" sz="2400" b="1" i="1">
                <a:solidFill>
                  <a:srgbClr val="000099"/>
                </a:solidFill>
                <a:latin typeface="Times New Roman" panose="02020603050405020304" pitchFamily="18" charset="0"/>
                <a:ea typeface="Calibri" panose="020F0502020204030204" pitchFamily="34" charset="0"/>
                <a:cs typeface="Times New Roman" panose="02020603050405020304" pitchFamily="18" charset="0"/>
              </a:rPr>
              <a:t>-&gt; Kỉ niệm tuổi thơ hồn nhiên</a:t>
            </a:r>
            <a:r>
              <a:rPr lang="en-US" altLang="en-US" sz="1800" b="1" i="1">
                <a:latin typeface="Times New Roman" panose="02020603050405020304" pitchFamily="18" charset="0"/>
                <a:ea typeface="Calibri" panose="020F0502020204030204" pitchFamily="34" charset="0"/>
                <a:cs typeface="Times New Roman" panose="02020603050405020304" pitchFamily="18" charset="0"/>
              </a:rPr>
              <a:t>.</a:t>
            </a:r>
            <a:endParaRPr lang="en-US" altLang="en-US" sz="1100">
              <a:ea typeface="Calibri" panose="020F0502020204030204" pitchFamily="34" charset="0"/>
              <a:cs typeface="Times New Roman" panose="02020603050405020304" pitchFamily="18" charset="0"/>
            </a:endParaRPr>
          </a:p>
        </p:txBody>
      </p:sp>
      <p:sp>
        <p:nvSpPr>
          <p:cNvPr id="11" name="Rectangle 11"/>
          <p:cNvSpPr>
            <a:spLocks noChangeArrowheads="1"/>
          </p:cNvSpPr>
          <p:nvPr/>
        </p:nvSpPr>
        <p:spPr bwMode="auto">
          <a:xfrm>
            <a:off x="592138" y="3763963"/>
            <a:ext cx="5334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i="1">
                <a:solidFill>
                  <a:srgbClr val="000000"/>
                </a:solidFill>
                <a:latin typeface="Times New Roman" panose="02020603050405020304" pitchFamily="18" charset="0"/>
                <a:cs typeface="Times New Roman" panose="02020603050405020304" pitchFamily="18" charset="0"/>
              </a:rPr>
              <a:t>- Bỗng như có một phép thần thông ... </a:t>
            </a:r>
          </a:p>
        </p:txBody>
      </p:sp>
      <p:sp>
        <p:nvSpPr>
          <p:cNvPr id="12" name="Rectangle 12"/>
          <p:cNvSpPr>
            <a:spLocks noChangeArrowheads="1"/>
          </p:cNvSpPr>
          <p:nvPr/>
        </p:nvSpPr>
        <p:spPr bwMode="auto">
          <a:xfrm>
            <a:off x="520700" y="4268788"/>
            <a:ext cx="37147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-&gt; Trí tưởng tượng kì diệu</a:t>
            </a:r>
            <a:r>
              <a:rPr lang="en-US" altLang="en-US" sz="2400" b="1">
                <a:latin typeface="Arial" panose="020B0604020202020204" pitchFamily="34" charset="0"/>
              </a:rPr>
              <a:t>.</a:t>
            </a:r>
          </a:p>
        </p:txBody>
      </p:sp>
      <p:sp>
        <p:nvSpPr>
          <p:cNvPr id="13" name="Rectangle 12"/>
          <p:cNvSpPr>
            <a:spLocks noChangeArrowheads="1"/>
          </p:cNvSpPr>
          <p:nvPr/>
        </p:nvSpPr>
        <p:spPr bwMode="auto">
          <a:xfrm>
            <a:off x="520700" y="4700588"/>
            <a:ext cx="457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buFontTx/>
              <a:buNone/>
            </a:pPr>
            <a:r>
              <a:rPr lang="en-US" altLang="en-US"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 Bất ngờ, lạ lùng trước cảnh </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en-US" altLang="en-US"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quê hương.</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1713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diamond(in)">
                                      <p:cBhvr>
                                        <p:cTn id="36" dur="2000"/>
                                        <p:tgtEl>
                                          <p:spTgt spid="12">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circle(in)">
                                      <p:cBhvr>
                                        <p:cTn id="4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build="allAtOnce"/>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1425" y="68263"/>
            <a:ext cx="9529763" cy="1111250"/>
          </a:xfrm>
        </p:spPr>
        <p:txBody>
          <a:bodyPr/>
          <a:lstStyle/>
          <a:p>
            <a:pPr algn="ctr">
              <a:defRPr/>
            </a:pPr>
            <a:r>
              <a:rPr lang="en-US" sz="4000" b="1" dirty="0" smtClean="0">
                <a:solidFill>
                  <a:srgbClr val="FF0000"/>
                </a:solidFill>
              </a:rPr>
              <a:t>TIẾT 38: HAI CÂY PHONG</a:t>
            </a:r>
            <a:endParaRPr lang="en-US" sz="4000" b="1" dirty="0">
              <a:solidFill>
                <a:srgbClr val="FF0000"/>
              </a:solidFill>
            </a:endParaRPr>
          </a:p>
        </p:txBody>
      </p:sp>
      <p:sp>
        <p:nvSpPr>
          <p:cNvPr id="29699" name="Content Placeholder 1"/>
          <p:cNvSpPr>
            <a:spLocks noGrp="1"/>
          </p:cNvSpPr>
          <p:nvPr>
            <p:ph idx="1"/>
          </p:nvPr>
        </p:nvSpPr>
        <p:spPr>
          <a:xfrm>
            <a:off x="257175" y="1349375"/>
            <a:ext cx="11784013" cy="5334000"/>
          </a:xfrm>
          <a:ln>
            <a:miter lim="800000"/>
            <a:headEnd/>
            <a:tailEnd/>
          </a:ln>
        </p:spPr>
        <p:txBody>
          <a:bodyPr/>
          <a:lstStyle/>
          <a:p>
            <a:pPr marL="342900" indent="-342900" algn="just" eaLnBrk="1" hangingPunct="1">
              <a:lnSpc>
                <a:spcPct val="100000"/>
              </a:lnSpc>
              <a:spcBef>
                <a:spcPct val="0"/>
              </a:spcBef>
            </a:pPr>
            <a:r>
              <a:rPr lang="en-US" altLang="en-US" b="1" smtClean="0">
                <a:solidFill>
                  <a:srgbClr val="000099"/>
                </a:solidFill>
                <a:latin typeface="Times New Roman" panose="02020603050405020304" pitchFamily="18" charset="0"/>
                <a:cs typeface="Times New Roman" panose="02020603050405020304" pitchFamily="18" charset="0"/>
              </a:rPr>
              <a:t> 	</a:t>
            </a:r>
            <a:r>
              <a:rPr lang="en-US" altLang="en-US" i="1" smtClean="0">
                <a:solidFill>
                  <a:srgbClr val="000099"/>
                </a:solidFill>
                <a:latin typeface="Times New Roman" panose="02020603050405020304" pitchFamily="18" charset="0"/>
                <a:cs typeface="Times New Roman" panose="02020603050405020304" pitchFamily="18" charset="0"/>
              </a:rPr>
              <a:t>Đất rộng bao la làm chúng tôi sửng sốt. Mỗi đứa chúng tôi đều nín thở ngồi lặng đi trên một cành cây và quên mất cả chim lẫn tổ chim. Chuồng ngựa của nông trang mà chúng tôi vẫn coi là tòa nhà rộng lớn nhất trên thế gian, ngồi đây chúng tôi thấy chỉ như một căn nhà xép bình thường. Phía sau làng là dải thảo nguyên hoang vu mất hút trong làn sương mờ đục. Chúng tôi cố giương hết tầm mắt nhìn vào nơi xa thẳm biêng biếc của thảo nguyên và nhìn thấy không biết bao nhiêu, bao nhiêu là vùng đất mà trước đây chúng tôi chưa từng biết đến, thấy những con sông mà trước đây chúng tôi chưa từng nghe nói. Những dòng sông lấp lánh tận chân trời như những sợi chỉ bạc mỏng manh. Chúng tôi nép mình ngồi trên các cành cây suy nghĩ : đã phải đấy là nơi tận cùng thế giới chưa, hay phía sau vẫn còn có bầu trời như thế này, những đám mây, những đồng cỏ và sông ngòi như thế này ? </a:t>
            </a:r>
            <a:endParaRPr lang="en-US" altLang="zh-CN" b="1" smtClean="0">
              <a:solidFill>
                <a:srgbClr val="7030A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endParaRPr>
          </a:p>
        </p:txBody>
      </p:sp>
    </p:spTree>
    <p:extLst>
      <p:ext uri="{BB962C8B-B14F-4D97-AF65-F5344CB8AC3E}">
        <p14:creationId xmlns:p14="http://schemas.microsoft.com/office/powerpoint/2010/main" val="2358312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1425" y="68263"/>
            <a:ext cx="9529763" cy="1111250"/>
          </a:xfrm>
        </p:spPr>
        <p:txBody>
          <a:bodyPr/>
          <a:lstStyle/>
          <a:p>
            <a:pPr algn="ctr">
              <a:defRPr/>
            </a:pPr>
            <a:r>
              <a:rPr lang="en-US" sz="4000" b="1" dirty="0" smtClean="0">
                <a:solidFill>
                  <a:srgbClr val="FF0000"/>
                </a:solidFill>
              </a:rPr>
              <a:t>TIẾT 38: HAI CÂY PHONG</a:t>
            </a:r>
            <a:endParaRPr lang="en-US" sz="4000" b="1" dirty="0">
              <a:solidFill>
                <a:srgbClr val="FF0000"/>
              </a:solidFill>
            </a:endParaRPr>
          </a:p>
        </p:txBody>
      </p:sp>
      <p:sp>
        <p:nvSpPr>
          <p:cNvPr id="30723" name="Content Placeholder 1"/>
          <p:cNvSpPr>
            <a:spLocks noGrp="1"/>
          </p:cNvSpPr>
          <p:nvPr>
            <p:ph idx="1"/>
          </p:nvPr>
        </p:nvSpPr>
        <p:spPr>
          <a:xfrm>
            <a:off x="257175" y="1285875"/>
            <a:ext cx="11784013" cy="5334000"/>
          </a:xfrm>
          <a:ln>
            <a:miter lim="800000"/>
            <a:headEnd/>
            <a:tailEnd/>
          </a:ln>
        </p:spPr>
        <p:txBody>
          <a:bodyPr/>
          <a:lstStyle/>
          <a:p>
            <a:pPr marL="342900" indent="-342900" algn="just" eaLnBrk="1" hangingPunct="1">
              <a:lnSpc>
                <a:spcPct val="100000"/>
              </a:lnSpc>
              <a:spcBef>
                <a:spcPct val="0"/>
              </a:spcBef>
            </a:pPr>
            <a:endParaRPr lang="en-US" altLang="zh-CN" b="1" smtClean="0">
              <a:solidFill>
                <a:srgbClr val="7030A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endParaRPr>
          </a:p>
        </p:txBody>
      </p:sp>
      <p:pic>
        <p:nvPicPr>
          <p:cNvPr id="30724" name="Picture 60"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79132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5775" y="68199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419100" y="1882775"/>
            <a:ext cx="29987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buFontTx/>
              <a:buNone/>
            </a:pPr>
            <a:r>
              <a:rPr lang="en-US" altLang="en-US" sz="2400" b="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 Hình ảnh làng quê </a:t>
            </a:r>
            <a:endParaRPr lang="en-US" altLang="en-US" sz="2400">
              <a:solidFill>
                <a:srgbClr val="000099"/>
              </a:solidFill>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auto">
          <a:xfrm>
            <a:off x="379413" y="2603500"/>
            <a:ext cx="6786562"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spcAft>
                <a:spcPts val="800"/>
              </a:spcAft>
              <a:buFontTx/>
              <a:buNone/>
            </a:pPr>
            <a:r>
              <a:rPr lang="en-US" altLang="en-US" sz="2200" b="1"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Đất rộng bao la…chuồng ngựa nh</a:t>
            </a:r>
            <a:r>
              <a:rPr lang="vi-VN" altLang="en-US" sz="2200" b="1"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a:t>
            </a:r>
            <a:r>
              <a:rPr lang="en-US" altLang="en-US" sz="2200" b="1"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một căn nhà xép...</a:t>
            </a:r>
            <a:endParaRPr lang="en-US" altLang="en-US" sz="2200">
              <a:ea typeface="Calibri" panose="020F0502020204030204" pitchFamily="34" charset="0"/>
              <a:cs typeface="Times New Roman" panose="02020603050405020304" pitchFamily="18" charset="0"/>
            </a:endParaRPr>
          </a:p>
        </p:txBody>
      </p:sp>
      <p:pic>
        <p:nvPicPr>
          <p:cNvPr id="8" name="Picture 5" descr="Hai cay ph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5" y="1389063"/>
            <a:ext cx="3935413" cy="52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79413" y="3238500"/>
            <a:ext cx="8172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buFontTx/>
              <a:buNone/>
            </a:pPr>
            <a:r>
              <a:rPr lang="en-US" altLang="en-US" sz="2200" b="1"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Thảo nguyên…làn sương mờ đục...bao vùng đất mới...</a:t>
            </a:r>
            <a:endParaRPr lang="en-US" altLang="en-US" sz="2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79413" y="3952875"/>
            <a:ext cx="817245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spcAft>
                <a:spcPts val="800"/>
              </a:spcAft>
              <a:buFontTx/>
              <a:buNone/>
            </a:pPr>
            <a:r>
              <a:rPr lang="en-US" altLang="en-US" sz="2200" b="1"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Dòng sông lấp lánh ...như những sợi chỉ bạc mỏng manh…</a:t>
            </a:r>
            <a:endParaRPr lang="en-US" altLang="en-US" sz="2200">
              <a:ea typeface="Calibri" panose="020F0502020204030204" pitchFamily="34" charset="0"/>
              <a:cs typeface="Times New Roman" panose="02020603050405020304" pitchFamily="18" charset="0"/>
            </a:endParaRPr>
          </a:p>
        </p:txBody>
      </p:sp>
      <p:sp>
        <p:nvSpPr>
          <p:cNvPr id="11" name="Rectangle 10"/>
          <p:cNvSpPr>
            <a:spLocks noChangeArrowheads="1"/>
          </p:cNvSpPr>
          <p:nvPr/>
        </p:nvSpPr>
        <p:spPr bwMode="auto">
          <a:xfrm>
            <a:off x="419100" y="4629150"/>
            <a:ext cx="39512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buFontTx/>
              <a:buNone/>
            </a:pPr>
            <a:r>
              <a:rPr lang="en-US" altLang="en-US" sz="2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NT: So sánh, nhân hóa, liệt kê</a:t>
            </a:r>
            <a:endParaRPr lang="en-US" altLang="en-US" sz="2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a:spLocks noChangeArrowheads="1"/>
          </p:cNvSpPr>
          <p:nvPr/>
        </p:nvSpPr>
        <p:spPr bwMode="auto">
          <a:xfrm>
            <a:off x="4352925" y="4622800"/>
            <a:ext cx="359251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buFontTx/>
              <a:buNone/>
            </a:pPr>
            <a:r>
              <a:rPr lang="en-US" altLang="en-US" sz="2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 Miêu tả đậm chất hội họa</a:t>
            </a:r>
            <a:endParaRPr lang="en-US" altLang="en-US" sz="2200">
              <a:ea typeface="Calibri" panose="020F0502020204030204" pitchFamily="34" charset="0"/>
              <a:cs typeface="Times New Roman" panose="02020603050405020304" pitchFamily="18" charset="0"/>
            </a:endParaRPr>
          </a:p>
        </p:txBody>
      </p:sp>
      <p:sp>
        <p:nvSpPr>
          <p:cNvPr id="13" name="Rectangle 12"/>
          <p:cNvSpPr>
            <a:spLocks noChangeArrowheads="1"/>
          </p:cNvSpPr>
          <p:nvPr/>
        </p:nvSpPr>
        <p:spPr bwMode="auto">
          <a:xfrm>
            <a:off x="419100" y="5197475"/>
            <a:ext cx="5729288"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buFontTx/>
              <a:buNone/>
            </a:pPr>
            <a:r>
              <a:rPr lang="en-US" altLang="en-US" sz="2300" b="1">
                <a:solidFill>
                  <a:srgbClr val="000099"/>
                </a:solidFill>
                <a:latin typeface="Times New Roman" panose="02020603050405020304" pitchFamily="18" charset="0"/>
                <a:ea typeface="Calibri" panose="020F0502020204030204" pitchFamily="34" charset="0"/>
                <a:cs typeface="Times New Roman" panose="02020603050405020304" pitchFamily="18" charset="0"/>
              </a:rPr>
              <a:t>-&gt; Bức tranh quê khoáng đạt, thơ mộng, đầy màu sắc, âm thanh,</a:t>
            </a:r>
            <a:r>
              <a:rPr lang="en-US" altLang="en-US" sz="23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b="1">
                <a:solidFill>
                  <a:srgbClr val="000099"/>
                </a:solidFill>
                <a:latin typeface="Times New Roman" panose="02020603050405020304" pitchFamily="18" charset="0"/>
                <a:ea typeface="Calibri" panose="020F0502020204030204" pitchFamily="34" charset="0"/>
                <a:cs typeface="Times New Roman" panose="02020603050405020304" pitchFamily="18" charset="0"/>
              </a:rPr>
              <a:t>ánh sáng...</a:t>
            </a:r>
            <a:endParaRPr lang="en-US" altLang="en-US" sz="2300">
              <a:solidFill>
                <a:srgbClr val="000099"/>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4752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randombar(horizontal)">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1425" y="68263"/>
            <a:ext cx="9529763" cy="1111250"/>
          </a:xfrm>
        </p:spPr>
        <p:txBody>
          <a:bodyPr/>
          <a:lstStyle/>
          <a:p>
            <a:pPr algn="ctr">
              <a:defRPr/>
            </a:pPr>
            <a:r>
              <a:rPr lang="en-US" sz="4000" b="1" dirty="0" smtClean="0">
                <a:solidFill>
                  <a:srgbClr val="FF0000"/>
                </a:solidFill>
              </a:rPr>
              <a:t>TIẾT 38: HAI CÂY PHONG</a:t>
            </a:r>
            <a:endParaRPr lang="en-US" sz="4000" b="1" dirty="0">
              <a:solidFill>
                <a:srgbClr val="FF0000"/>
              </a:solidFill>
            </a:endParaRPr>
          </a:p>
        </p:txBody>
      </p:sp>
      <p:sp>
        <p:nvSpPr>
          <p:cNvPr id="31747" name="Content Placeholder 1"/>
          <p:cNvSpPr>
            <a:spLocks noGrp="1"/>
          </p:cNvSpPr>
          <p:nvPr>
            <p:ph idx="1"/>
          </p:nvPr>
        </p:nvSpPr>
        <p:spPr>
          <a:xfrm>
            <a:off x="249238" y="1371600"/>
            <a:ext cx="11784012" cy="5334000"/>
          </a:xfrm>
          <a:ln>
            <a:miter lim="800000"/>
            <a:headEnd/>
            <a:tailEnd/>
          </a:ln>
        </p:spPr>
        <p:txBody>
          <a:bodyPr/>
          <a:lstStyle/>
          <a:p>
            <a:pPr marL="342900" indent="-342900" algn="just" eaLnBrk="1" hangingPunct="1">
              <a:lnSpc>
                <a:spcPct val="100000"/>
              </a:lnSpc>
              <a:spcBef>
                <a:spcPct val="0"/>
              </a:spcBef>
            </a:pPr>
            <a:endParaRPr lang="en-US" altLang="zh-CN" b="1" smtClean="0">
              <a:solidFill>
                <a:srgbClr val="7030A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endParaRPr>
          </a:p>
        </p:txBody>
      </p:sp>
      <p:pic>
        <p:nvPicPr>
          <p:cNvPr id="8" name="Picture 5" descr="Hai cay ph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5513" y="1371600"/>
            <a:ext cx="4668837"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2"/>
          <p:cNvSpPr>
            <a:spLocks noChangeArrowheads="1"/>
          </p:cNvSpPr>
          <p:nvPr/>
        </p:nvSpPr>
        <p:spPr bwMode="auto">
          <a:xfrm>
            <a:off x="249238" y="2120900"/>
            <a:ext cx="67151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spcAft>
                <a:spcPts val="800"/>
              </a:spcAft>
              <a:buFontTx/>
              <a:buNone/>
            </a:pPr>
            <a:r>
              <a:rPr lang="en-US" altLang="en-US" sz="2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Hai cây phong gắn với kỉ niệm về thầy giáo Đuy-sen</a:t>
            </a:r>
            <a:endParaRPr lang="en-US" altLang="en-US" sz="2200">
              <a:ea typeface="Calibri" panose="020F0502020204030204" pitchFamily="34" charset="0"/>
              <a:cs typeface="Times New Roman" panose="02020603050405020304" pitchFamily="18" charset="0"/>
            </a:endParaRPr>
          </a:p>
        </p:txBody>
      </p:sp>
      <p:sp>
        <p:nvSpPr>
          <p:cNvPr id="31750" name="Rectangle 3"/>
          <p:cNvSpPr>
            <a:spLocks noChangeArrowheads="1"/>
          </p:cNvSpPr>
          <p:nvPr/>
        </p:nvSpPr>
        <p:spPr bwMode="auto">
          <a:xfrm>
            <a:off x="314325" y="2947988"/>
            <a:ext cx="40592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spcAft>
                <a:spcPts val="800"/>
              </a:spcAft>
              <a:buFontTx/>
              <a:buNone/>
            </a:pPr>
            <a:r>
              <a:rPr lang="en-US" altLang="en-US" sz="1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NT: </a:t>
            </a:r>
            <a:r>
              <a:rPr lang="en-US" altLang="en-US" sz="2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 sự + miêu tả + biểu cảm</a:t>
            </a:r>
            <a:endParaRPr lang="en-US" altLang="en-US" sz="2200">
              <a:ea typeface="Calibri" panose="020F0502020204030204" pitchFamily="34" charset="0"/>
              <a:cs typeface="Times New Roman" panose="02020603050405020304" pitchFamily="18" charset="0"/>
            </a:endParaRPr>
          </a:p>
        </p:txBody>
      </p:sp>
      <p:sp>
        <p:nvSpPr>
          <p:cNvPr id="31751" name="Rectangle 4"/>
          <p:cNvSpPr>
            <a:spLocks noChangeArrowheads="1"/>
          </p:cNvSpPr>
          <p:nvPr/>
        </p:nvSpPr>
        <p:spPr bwMode="auto">
          <a:xfrm>
            <a:off x="290513" y="3775075"/>
            <a:ext cx="6985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buFontTx/>
              <a:buNone/>
            </a:pPr>
            <a:r>
              <a:rPr lang="en-US" altLang="en-US" sz="2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Thay đổi ngôi kể, đan xen hồi ức và hiện tại</a:t>
            </a:r>
            <a:endParaRPr lang="en-US" altLang="en-US" sz="2200">
              <a:ea typeface="Calibri" panose="020F0502020204030204" pitchFamily="34" charset="0"/>
              <a:cs typeface="Times New Roman" panose="02020603050405020304" pitchFamily="18" charset="0"/>
            </a:endParaRPr>
          </a:p>
        </p:txBody>
      </p:sp>
      <p:sp>
        <p:nvSpPr>
          <p:cNvPr id="31752" name="Rectangle 5"/>
          <p:cNvSpPr>
            <a:spLocks noChangeArrowheads="1"/>
          </p:cNvSpPr>
          <p:nvPr/>
        </p:nvSpPr>
        <p:spPr bwMode="auto">
          <a:xfrm>
            <a:off x="269875" y="4430713"/>
            <a:ext cx="5948363"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buFontTx/>
              <a:buNone/>
            </a:pPr>
            <a:r>
              <a:rPr lang="en-US" altLang="en-US" sz="2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 Ca ngợi tình thầy trò cao đẹp. Nhớ và biết ơn lớp người đi trước.</a:t>
            </a:r>
            <a:endParaRPr lang="en-US" altLang="en-US" sz="2200">
              <a:ea typeface="Calibri" panose="020F0502020204030204" pitchFamily="34" charset="0"/>
              <a:cs typeface="Times New Roman" panose="02020603050405020304" pitchFamily="18" charset="0"/>
            </a:endParaRPr>
          </a:p>
        </p:txBody>
      </p:sp>
      <p:sp>
        <p:nvSpPr>
          <p:cNvPr id="14" name="Text Box 8">
            <a:extLst/>
          </p:cNvPr>
          <p:cNvSpPr txBox="1">
            <a:spLocks noChangeArrowheads="1"/>
          </p:cNvSpPr>
          <p:nvPr/>
        </p:nvSpPr>
        <p:spPr bwMode="auto">
          <a:xfrm>
            <a:off x="269875" y="5627688"/>
            <a:ext cx="5935663" cy="830262"/>
          </a:xfrm>
          <a:prstGeom prst="rect">
            <a:avLst/>
          </a:prstGeom>
          <a:solidFill>
            <a:schemeClr val="accent4">
              <a:lumMod val="20000"/>
              <a:lumOff val="80000"/>
            </a:schemeClr>
          </a:solidFill>
          <a:ln>
            <a:headEnd/>
            <a:tailEnd/>
          </a:ln>
        </p:spPr>
        <p:style>
          <a:lnRef idx="2">
            <a:schemeClr val="dk1"/>
          </a:lnRef>
          <a:fillRef idx="1001">
            <a:schemeClr val="lt1"/>
          </a:fillRef>
          <a:effectRef idx="0">
            <a:schemeClr val="dk1"/>
          </a:effectRef>
          <a:fontRef idx="minor">
            <a:schemeClr val="dk1"/>
          </a:fontRef>
        </p:style>
        <p:txBody>
          <a:bodyPr>
            <a:spAutoFit/>
          </a:bodyPr>
          <a:lstStyle/>
          <a:p>
            <a:pPr>
              <a:defRPr/>
            </a:pP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Tình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yêu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quê</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hương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nồng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nàn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thiết</a:t>
            </a:r>
            <a:r>
              <a:rPr lang="en-US" sz="2400" b="1" dirty="0">
                <a:solidFill>
                  <a:srgbClr val="C00000"/>
                </a:solidFill>
                <a:latin typeface="Times New Roman" panose="02020603050405020304" pitchFamily="18" charset="0"/>
                <a:cs typeface="Times New Roman" panose="02020603050405020304" pitchFamily="18" charset="0"/>
              </a:rPr>
              <a:t>.</a:t>
            </a:r>
            <a:endParaRPr lang="en-US" sz="2400" dirty="0">
              <a:solidFill>
                <a:srgbClr val="C00000"/>
              </a:solidFill>
              <a:latin typeface="Times New Roman" panose="02020603050405020304" pitchFamily="18" charset="0"/>
              <a:cs typeface="Times New Roman" panose="02020603050405020304" pitchFamily="18" charset="0"/>
            </a:endParaRPr>
          </a:p>
          <a:p>
            <a:pPr>
              <a:defRPr/>
            </a:pP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Tâm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hồn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trong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sáng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giàu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cảm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xúc</a:t>
            </a:r>
            <a:r>
              <a:rPr lang="en-US" sz="2400" b="1" dirty="0">
                <a:solidFill>
                  <a:srgbClr val="C00000"/>
                </a:solidFill>
                <a:latin typeface="Times New Roman" panose="02020603050405020304" pitchFamily="18" charset="0"/>
                <a:cs typeface="Times New Roman" panose="02020603050405020304" pitchFamily="18" charset="0"/>
              </a:rPr>
              <a:t>.</a:t>
            </a:r>
            <a:endParaRPr lang="en-US"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2662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amond(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1425" y="68263"/>
            <a:ext cx="9529763" cy="1111250"/>
          </a:xfrm>
        </p:spPr>
        <p:txBody>
          <a:bodyPr/>
          <a:lstStyle/>
          <a:p>
            <a:pPr algn="ctr">
              <a:defRPr/>
            </a:pPr>
            <a:r>
              <a:rPr lang="en-US" sz="4000" b="1" dirty="0" smtClean="0">
                <a:solidFill>
                  <a:srgbClr val="FF0000"/>
                </a:solidFill>
              </a:rPr>
              <a:t>TIẾT 38: HAI CÂY PHONG</a:t>
            </a:r>
            <a:endParaRPr lang="en-US" sz="4000" b="1" dirty="0">
              <a:solidFill>
                <a:srgbClr val="FF0000"/>
              </a:solidFill>
            </a:endParaRPr>
          </a:p>
        </p:txBody>
      </p:sp>
      <p:sp>
        <p:nvSpPr>
          <p:cNvPr id="32771" name="Content Placeholder 1"/>
          <p:cNvSpPr>
            <a:spLocks noGrp="1"/>
          </p:cNvSpPr>
          <p:nvPr>
            <p:ph idx="1"/>
          </p:nvPr>
        </p:nvSpPr>
        <p:spPr>
          <a:xfrm>
            <a:off x="257175" y="1349375"/>
            <a:ext cx="11784013" cy="5334000"/>
          </a:xfrm>
          <a:ln>
            <a:miter lim="800000"/>
            <a:headEnd/>
            <a:tailEnd/>
          </a:ln>
        </p:spPr>
        <p:txBody>
          <a:bodyPr/>
          <a:lstStyle/>
          <a:p>
            <a:pPr marL="342900" indent="-342900" algn="just" eaLnBrk="1" hangingPunct="1">
              <a:lnSpc>
                <a:spcPct val="100000"/>
              </a:lnSpc>
              <a:spcBef>
                <a:spcPct val="0"/>
              </a:spcBef>
            </a:pPr>
            <a:endParaRPr lang="en-US" altLang="zh-CN" b="1" smtClean="0">
              <a:solidFill>
                <a:srgbClr val="7030A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endParaRPr>
          </a:p>
        </p:txBody>
      </p:sp>
      <p:sp>
        <p:nvSpPr>
          <p:cNvPr id="10" name="Rectangle 9"/>
          <p:cNvSpPr>
            <a:spLocks noChangeArrowheads="1"/>
          </p:cNvSpPr>
          <p:nvPr/>
        </p:nvSpPr>
        <p:spPr bwMode="auto">
          <a:xfrm>
            <a:off x="5187950" y="1179513"/>
            <a:ext cx="15525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a:solidFill>
                  <a:srgbClr val="C00000"/>
                </a:solidFill>
                <a:latin typeface="Times New Roman" panose="02020603050405020304" pitchFamily="18" charset="0"/>
                <a:cs typeface="Times New Roman" panose="02020603050405020304" pitchFamily="18" charset="0"/>
              </a:rPr>
              <a:t>Tổng kết</a:t>
            </a:r>
            <a:endParaRPr lang="en-US" altLang="en-US">
              <a:solidFill>
                <a:srgbClr val="C0000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84488" y="2249488"/>
            <a:ext cx="1647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a:solidFill>
                  <a:srgbClr val="003399"/>
                </a:solidFill>
                <a:latin typeface="Times New Roman" panose="02020603050405020304" pitchFamily="18" charset="0"/>
                <a:cs typeface="Times New Roman" panose="02020603050405020304" pitchFamily="18" charset="0"/>
              </a:rPr>
              <a:t>Nghệ thuật</a:t>
            </a:r>
            <a:endParaRPr lang="en-US" altLang="en-US" sz="2400">
              <a:latin typeface="Times New Roman" panose="02020603050405020304" pitchFamily="18" charset="0"/>
              <a:cs typeface="Times New Roman" panose="02020603050405020304" pitchFamily="18" charset="0"/>
            </a:endParaRPr>
          </a:p>
        </p:txBody>
      </p:sp>
      <p:sp>
        <p:nvSpPr>
          <p:cNvPr id="12" name="Rectangle 11"/>
          <p:cNvSpPr>
            <a:spLocks noChangeArrowheads="1"/>
          </p:cNvSpPr>
          <p:nvPr/>
        </p:nvSpPr>
        <p:spPr bwMode="auto">
          <a:xfrm>
            <a:off x="1660525" y="2820988"/>
            <a:ext cx="417671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 Lựa chọn ngôi kể, người kể tạo nên mạch kể lồng ghép.</a:t>
            </a:r>
            <a:endParaRPr lang="en-US" altLang="en-US" sz="2400">
              <a:solidFill>
                <a:srgbClr val="000099"/>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 Miêu tả bằng ngòi bút đậm chất hội họa.</a:t>
            </a:r>
          </a:p>
          <a:p>
            <a:pPr>
              <a:lnSpc>
                <a:spcPct val="100000"/>
              </a:lnSpc>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 Các biện pháp so sánh, nhân hóa với nhiều liên tưởng, tưởng tượng phong phú.</a:t>
            </a:r>
          </a:p>
        </p:txBody>
      </p:sp>
      <p:sp>
        <p:nvSpPr>
          <p:cNvPr id="13" name="Rectangle 12"/>
          <p:cNvSpPr>
            <a:spLocks noChangeArrowheads="1"/>
          </p:cNvSpPr>
          <p:nvPr/>
        </p:nvSpPr>
        <p:spPr bwMode="auto">
          <a:xfrm>
            <a:off x="7526338" y="2249488"/>
            <a:ext cx="1392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a:solidFill>
                  <a:srgbClr val="003399"/>
                </a:solidFill>
                <a:latin typeface="Times New Roman" panose="02020603050405020304" pitchFamily="18" charset="0"/>
                <a:cs typeface="Times New Roman" panose="02020603050405020304" pitchFamily="18" charset="0"/>
              </a:rPr>
              <a:t>Nội dung</a:t>
            </a:r>
            <a:endParaRPr lang="en-US" altLang="en-US" sz="1800" b="1">
              <a:solidFill>
                <a:srgbClr val="003399"/>
              </a:solidFill>
              <a:latin typeface="Arial" panose="020B0604020202020204" pitchFamily="34" charset="0"/>
            </a:endParaRPr>
          </a:p>
        </p:txBody>
      </p:sp>
      <p:sp>
        <p:nvSpPr>
          <p:cNvPr id="14" name="Rectangle 13"/>
          <p:cNvSpPr>
            <a:spLocks noChangeArrowheads="1"/>
          </p:cNvSpPr>
          <p:nvPr/>
        </p:nvSpPr>
        <p:spPr bwMode="auto">
          <a:xfrm>
            <a:off x="6124575" y="2859088"/>
            <a:ext cx="40322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Hai cây phong biểu tượng của tình yêu quê hương sâu nặng gắn liền với những kỉ niệm tuổi thơ đẹp đẽ của người hoạ sĩ làng Ku- ku-rêu</a:t>
            </a:r>
            <a:endParaRPr lang="en-US" altLang="en-US" sz="2400">
              <a:latin typeface="Times New Roman" panose="02020603050405020304" pitchFamily="18" charset="0"/>
              <a:cs typeface="Times New Roman" panose="02020603050405020304" pitchFamily="18" charset="0"/>
            </a:endParaRPr>
          </a:p>
        </p:txBody>
      </p:sp>
      <p:cxnSp>
        <p:nvCxnSpPr>
          <p:cNvPr id="15" name="Straight Connector 14">
            <a:extLst/>
          </p:cNvPr>
          <p:cNvCxnSpPr>
            <a:stCxn id="10" idx="2"/>
            <a:endCxn id="11" idx="0"/>
          </p:cNvCxnSpPr>
          <p:nvPr/>
        </p:nvCxnSpPr>
        <p:spPr>
          <a:xfrm flipH="1">
            <a:off x="3708400" y="1701800"/>
            <a:ext cx="2255838" cy="547688"/>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a:extLst/>
          </p:cNvPr>
          <p:cNvCxnSpPr>
            <a:stCxn id="10" idx="2"/>
            <a:endCxn id="13" idx="0"/>
          </p:cNvCxnSpPr>
          <p:nvPr/>
        </p:nvCxnSpPr>
        <p:spPr>
          <a:xfrm>
            <a:off x="5964238" y="1701800"/>
            <a:ext cx="2259012" cy="547688"/>
          </a:xfrm>
          <a:prstGeom prst="line">
            <a:avLst/>
          </a:prstGeom>
        </p:spPr>
        <p:style>
          <a:lnRef idx="1">
            <a:schemeClr val="accent2"/>
          </a:lnRef>
          <a:fillRef idx="0">
            <a:schemeClr val="accent2"/>
          </a:fillRef>
          <a:effectRef idx="0">
            <a:schemeClr val="accent2"/>
          </a:effectRef>
          <a:fontRef idx="minor">
            <a:schemeClr val="tx1"/>
          </a:fontRef>
        </p:style>
      </p:cxnSp>
      <p:sp>
        <p:nvSpPr>
          <p:cNvPr id="17" name="Right Brace 16">
            <a:extLst/>
          </p:cNvPr>
          <p:cNvSpPr/>
          <p:nvPr/>
        </p:nvSpPr>
        <p:spPr>
          <a:xfrm rot="5400000">
            <a:off x="5645151" y="2540000"/>
            <a:ext cx="487362" cy="6872287"/>
          </a:xfrm>
          <a:prstGeom prst="rightBrace">
            <a:avLst>
              <a:gd name="adj1" fmla="val 25000"/>
              <a:gd name="adj2" fmla="val 5000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8" name="Rectangle 17"/>
          <p:cNvSpPr>
            <a:spLocks noChangeArrowheads="1"/>
          </p:cNvSpPr>
          <p:nvPr/>
        </p:nvSpPr>
        <p:spPr bwMode="auto">
          <a:xfrm>
            <a:off x="4611688" y="6291263"/>
            <a:ext cx="2543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Ghi nhớ SGK/101</a:t>
            </a:r>
            <a:endParaRPr lang="en-US" alt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7229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7" grpId="0" animBg="1"/>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1425" y="68263"/>
            <a:ext cx="9529763" cy="1111250"/>
          </a:xfrm>
        </p:spPr>
        <p:txBody>
          <a:bodyPr/>
          <a:lstStyle/>
          <a:p>
            <a:pPr algn="ctr">
              <a:defRPr/>
            </a:pPr>
            <a:r>
              <a:rPr lang="en-US" sz="4000" b="1" dirty="0" smtClean="0">
                <a:solidFill>
                  <a:srgbClr val="FF0000"/>
                </a:solidFill>
              </a:rPr>
              <a:t>TIẾT 38: HAI CÂY PHONG</a:t>
            </a:r>
            <a:endParaRPr lang="en-US" sz="4000" b="1" dirty="0">
              <a:solidFill>
                <a:srgbClr val="FF0000"/>
              </a:solidFill>
            </a:endParaRPr>
          </a:p>
        </p:txBody>
      </p:sp>
      <p:sp>
        <p:nvSpPr>
          <p:cNvPr id="4" name="Scroll: Horizontal 1">
            <a:extLst/>
          </p:cNvPr>
          <p:cNvSpPr>
            <a:spLocks noGrp="1"/>
          </p:cNvSpPr>
          <p:nvPr>
            <p:ph idx="1"/>
          </p:nvPr>
        </p:nvSpPr>
        <p:spPr>
          <a:xfrm>
            <a:off x="257175" y="1349375"/>
            <a:ext cx="11784013" cy="5334000"/>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anose="02020603050405020304" pitchFamily="18" charset="0"/>
                <a:cs typeface="Times New Roman" panose="02020603050405020304" pitchFamily="18" charset="0"/>
              </a:rPr>
              <a:t>H</a:t>
            </a:r>
            <a:r>
              <a:rPr lang="vi-VN" sz="2400" b="1" dirty="0">
                <a:solidFill>
                  <a:schemeClr val="tx1"/>
                </a:solidFill>
                <a:latin typeface="Times New Roman" panose="02020603050405020304" pitchFamily="18" charset="0"/>
                <a:cs typeface="Times New Roman" panose="02020603050405020304" pitchFamily="18" charset="0"/>
              </a:rPr>
              <a:t>Ư</a:t>
            </a:r>
            <a:r>
              <a:rPr lang="en-US" sz="2400" b="1" dirty="0">
                <a:solidFill>
                  <a:schemeClr val="tx1"/>
                </a:solidFill>
                <a:latin typeface="Times New Roman" panose="02020603050405020304" pitchFamily="18" charset="0"/>
                <a:cs typeface="Times New Roman" panose="02020603050405020304" pitchFamily="18" charset="0"/>
              </a:rPr>
              <a:t>ỚNG </a:t>
            </a:r>
            <a:r>
              <a:rPr lang="en-US" sz="2400" b="1" dirty="0" smtClean="0">
                <a:solidFill>
                  <a:schemeClr val="tx1"/>
                </a:solidFill>
                <a:latin typeface="Times New Roman" panose="02020603050405020304" pitchFamily="18" charset="0"/>
                <a:cs typeface="Times New Roman" panose="02020603050405020304" pitchFamily="18" charset="0"/>
              </a:rPr>
              <a:t>DẪN VỀ NHÀ</a:t>
            </a:r>
            <a:endParaRPr lang="en-US" sz="2400" b="1" dirty="0">
              <a:solidFill>
                <a:schemeClr val="tx1"/>
              </a:solidFill>
              <a:latin typeface="Times New Roman" panose="02020603050405020304" pitchFamily="18" charset="0"/>
              <a:cs typeface="Times New Roman" panose="02020603050405020304" pitchFamily="18" charset="0"/>
            </a:endParaRPr>
          </a:p>
          <a:p>
            <a:pPr>
              <a:defRPr/>
            </a:pPr>
            <a:r>
              <a:rPr lang="en-US" sz="2400" b="1" dirty="0">
                <a:solidFill>
                  <a:srgbClr val="C00000"/>
                </a:solidFill>
                <a:latin typeface="Times New Roman" panose="02020603050405020304" pitchFamily="18" charset="0"/>
                <a:cs typeface="Times New Roman" panose="02020603050405020304" pitchFamily="18" charset="0"/>
              </a:rPr>
              <a:t>1.Bài </a:t>
            </a:r>
            <a:r>
              <a:rPr lang="en-US" sz="2400" b="1" dirty="0" err="1">
                <a:solidFill>
                  <a:srgbClr val="C00000"/>
                </a:solidFill>
                <a:latin typeface="Times New Roman" panose="02020603050405020304" pitchFamily="18" charset="0"/>
                <a:cs typeface="Times New Roman" panose="02020603050405020304" pitchFamily="18" charset="0"/>
              </a:rPr>
              <a:t>vừa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học</a:t>
            </a:r>
            <a:r>
              <a:rPr lang="en-US" sz="2400" b="1" dirty="0">
                <a:solidFill>
                  <a:srgbClr val="C00000"/>
                </a:solidFill>
                <a:latin typeface="Times New Roman" panose="02020603050405020304" pitchFamily="18" charset="0"/>
                <a:cs typeface="Times New Roman" panose="02020603050405020304" pitchFamily="18" charset="0"/>
              </a:rPr>
              <a:t>: </a:t>
            </a:r>
          </a:p>
          <a:p>
            <a:pPr marL="342900" indent="-342900">
              <a:buFontTx/>
              <a:buChar char="-"/>
              <a:defRPr/>
            </a:pPr>
            <a:r>
              <a:rPr lang="en-US" sz="2400" b="1" dirty="0" err="1">
                <a:solidFill>
                  <a:schemeClr val="tx1"/>
                </a:solidFill>
                <a:latin typeface="Times New Roman" panose="02020603050405020304" pitchFamily="18" charset="0"/>
                <a:cs typeface="Times New Roman" panose="02020603050405020304" pitchFamily="18" charset="0"/>
              </a:rPr>
              <a:t>Hiểu</a:t>
            </a:r>
            <a:r>
              <a:rPr lang="en-US" sz="2400" b="1" dirty="0">
                <a:solidFill>
                  <a:schemeClr val="tx1"/>
                </a:solidFill>
                <a:latin typeface="Times New Roman" panose="02020603050405020304" pitchFamily="18" charset="0"/>
                <a:cs typeface="Times New Roman" panose="02020603050405020304" pitchFamily="18" charset="0"/>
              </a:rPr>
              <a:t> đ</a:t>
            </a:r>
            <a:r>
              <a:rPr lang="vi-VN" sz="2400" b="1" dirty="0">
                <a:solidFill>
                  <a:schemeClr val="tx1"/>
                </a:solidFill>
                <a:latin typeface="Times New Roman" panose="02020603050405020304" pitchFamily="18" charset="0"/>
                <a:cs typeface="Times New Roman" panose="02020603050405020304" pitchFamily="18" charset="0"/>
              </a:rPr>
              <a:t>ư</a:t>
            </a:r>
            <a:r>
              <a:rPr lang="en-US" sz="2400" b="1" dirty="0" err="1">
                <a:solidFill>
                  <a:schemeClr val="tx1"/>
                </a:solidFill>
                <a:latin typeface="Times New Roman" panose="02020603050405020304" pitchFamily="18" charset="0"/>
                <a:cs typeface="Times New Roman" panose="02020603050405020304" pitchFamily="18" charset="0"/>
              </a:rPr>
              <a:t>ợc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vẻ</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đẹp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ý </a:t>
            </a:r>
            <a:r>
              <a:rPr lang="en-US" sz="2400" b="1" dirty="0" err="1">
                <a:solidFill>
                  <a:schemeClr val="tx1"/>
                </a:solidFill>
                <a:latin typeface="Times New Roman" panose="02020603050405020304" pitchFamily="18" charset="0"/>
                <a:cs typeface="Times New Roman" panose="02020603050405020304" pitchFamily="18" charset="0"/>
              </a:rPr>
              <a:t>nghĩa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hai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cây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đoạn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trích</a:t>
            </a:r>
            <a:r>
              <a:rPr lang="en-US" sz="2400" b="1" dirty="0">
                <a:solidFill>
                  <a:schemeClr val="tx1"/>
                </a:solidFill>
                <a:latin typeface="Times New Roman" panose="02020603050405020304" pitchFamily="18" charset="0"/>
                <a:cs typeface="Times New Roman" panose="02020603050405020304" pitchFamily="18" charset="0"/>
              </a:rPr>
              <a:t>; </a:t>
            </a:r>
          </a:p>
          <a:p>
            <a:pPr marL="342900" indent="-342900">
              <a:buFontTx/>
              <a:buChar char="-"/>
              <a:defRPr/>
            </a:pPr>
            <a:r>
              <a:rPr lang="en-US" sz="2400" b="1" dirty="0" err="1">
                <a:solidFill>
                  <a:schemeClr val="tx1"/>
                </a:solidFill>
                <a:latin typeface="Times New Roman" panose="02020603050405020304" pitchFamily="18" charset="0"/>
                <a:cs typeface="Times New Roman" panose="02020603050405020304" pitchFamily="18" charset="0"/>
              </a:rPr>
              <a:t>Ghi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nhớ</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trị</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nội</a:t>
            </a:r>
            <a:r>
              <a:rPr lang="en-US" sz="2400" b="1" dirty="0">
                <a:solidFill>
                  <a:schemeClr val="tx1"/>
                </a:solidFill>
                <a:latin typeface="Times New Roman" panose="02020603050405020304" pitchFamily="18" charset="0"/>
                <a:cs typeface="Times New Roman" panose="02020603050405020304" pitchFamily="18" charset="0"/>
              </a:rPr>
              <a:t> dung, </a:t>
            </a:r>
            <a:r>
              <a:rPr lang="en-US" sz="2400" b="1" dirty="0" err="1">
                <a:solidFill>
                  <a:schemeClr val="tx1"/>
                </a:solidFill>
                <a:latin typeface="Times New Roman" panose="02020603050405020304" pitchFamily="18" charset="0"/>
                <a:cs typeface="Times New Roman" panose="02020603050405020304" pitchFamily="18" charset="0"/>
              </a:rPr>
              <a:t>nghệ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thuật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văn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bản</a:t>
            </a:r>
            <a:endParaRPr lang="en-US" sz="2400" b="1" dirty="0">
              <a:solidFill>
                <a:schemeClr val="tx1"/>
              </a:solidFill>
              <a:latin typeface="Times New Roman" panose="02020603050405020304" pitchFamily="18" charset="0"/>
              <a:cs typeface="Times New Roman" panose="02020603050405020304" pitchFamily="18" charset="0"/>
            </a:endParaRPr>
          </a:p>
          <a:p>
            <a:pPr>
              <a:defRPr/>
            </a:pPr>
            <a:r>
              <a:rPr lang="en-US" sz="2400" b="1" dirty="0">
                <a:solidFill>
                  <a:srgbClr val="C00000"/>
                </a:solidFill>
                <a:latin typeface="Times New Roman" panose="02020603050405020304" pitchFamily="18" charset="0"/>
                <a:cs typeface="Times New Roman" panose="02020603050405020304" pitchFamily="18" charset="0"/>
              </a:rPr>
              <a:t>2. </a:t>
            </a:r>
            <a:r>
              <a:rPr lang="en-US" sz="2400" b="1" dirty="0" err="1">
                <a:solidFill>
                  <a:srgbClr val="C00000"/>
                </a:solidFill>
                <a:latin typeface="Times New Roman" panose="02020603050405020304" pitchFamily="18" charset="0"/>
                <a:cs typeface="Times New Roman" panose="02020603050405020304" pitchFamily="18" charset="0"/>
              </a:rPr>
              <a:t>Bài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mới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Soạn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bài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Nói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quá</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a:p>
            <a:pPr algn="ctr">
              <a:defRPr/>
            </a:pPr>
            <a:endParaRPr lang="en-US" sz="2400" b="1" dirty="0">
              <a:solidFill>
                <a:schemeClr val="tx1"/>
              </a:solidFill>
              <a:latin typeface="Times New Roman" panose="02020603050405020304" pitchFamily="18" charset="0"/>
              <a:cs typeface="Times New Roman" panose="02020603050405020304" pitchFamily="18" charset="0"/>
            </a:endParaRPr>
          </a:p>
          <a:p>
            <a:pPr algn="ctr">
              <a:defRPr/>
            </a:pP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231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5867400" y="341313"/>
            <a:ext cx="1752600"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a:solidFill>
                  <a:srgbClr val="C00000"/>
                </a:solidFill>
                <a:latin typeface="Arial" panose="020B0604020202020204" pitchFamily="34" charset="0"/>
              </a:rPr>
              <a:t>Đặc điểm </a:t>
            </a:r>
          </a:p>
          <a:p>
            <a:pPr algn="ctr">
              <a:lnSpc>
                <a:spcPct val="100000"/>
              </a:lnSpc>
              <a:spcBef>
                <a:spcPct val="0"/>
              </a:spcBef>
              <a:buFontTx/>
              <a:buNone/>
            </a:pPr>
            <a:r>
              <a:rPr lang="en-US" altLang="en-US" sz="2400" b="1">
                <a:solidFill>
                  <a:srgbClr val="C00000"/>
                </a:solidFill>
                <a:latin typeface="Arial" panose="020B0604020202020204" pitchFamily="34" charset="0"/>
              </a:rPr>
              <a:t>bức tranh</a:t>
            </a:r>
          </a:p>
        </p:txBody>
      </p:sp>
      <p:sp>
        <p:nvSpPr>
          <p:cNvPr id="9" name="TextBox 8"/>
          <p:cNvSpPr txBox="1">
            <a:spLocks noChangeArrowheads="1"/>
          </p:cNvSpPr>
          <p:nvPr/>
        </p:nvSpPr>
        <p:spPr bwMode="auto">
          <a:xfrm>
            <a:off x="6019800" y="1649413"/>
            <a:ext cx="152400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a:solidFill>
                  <a:srgbClr val="000000"/>
                </a:solidFill>
                <a:latin typeface="Arial" panose="020B0604020202020204" pitchFamily="34" charset="0"/>
              </a:rPr>
              <a:t>Vẽ chiếc lá giống như thật.</a:t>
            </a:r>
          </a:p>
        </p:txBody>
      </p:sp>
      <p:sp>
        <p:nvSpPr>
          <p:cNvPr id="10" name="TextBox 9"/>
          <p:cNvSpPr txBox="1">
            <a:spLocks noChangeArrowheads="1"/>
          </p:cNvSpPr>
          <p:nvPr/>
        </p:nvSpPr>
        <p:spPr bwMode="auto">
          <a:xfrm>
            <a:off x="4267200" y="301625"/>
            <a:ext cx="1447800"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a:solidFill>
                  <a:srgbClr val="C00000"/>
                </a:solidFill>
                <a:latin typeface="Arial" panose="020B0604020202020204" pitchFamily="34" charset="0"/>
              </a:rPr>
              <a:t>Hoàn cảnh vẽ</a:t>
            </a:r>
          </a:p>
        </p:txBody>
      </p:sp>
      <p:sp>
        <p:nvSpPr>
          <p:cNvPr id="11" name="TextBox 10"/>
          <p:cNvSpPr txBox="1">
            <a:spLocks noChangeArrowheads="1"/>
          </p:cNvSpPr>
          <p:nvPr/>
        </p:nvSpPr>
        <p:spPr bwMode="auto">
          <a:xfrm>
            <a:off x="2590800" y="265113"/>
            <a:ext cx="1371600"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a:solidFill>
                  <a:srgbClr val="C00000"/>
                </a:solidFill>
                <a:latin typeface="Arial" panose="020B0604020202020204" pitchFamily="34" charset="0"/>
              </a:rPr>
              <a:t>Mục đích vẽ</a:t>
            </a:r>
          </a:p>
        </p:txBody>
      </p:sp>
      <p:sp>
        <p:nvSpPr>
          <p:cNvPr id="12" name="TextBox 11"/>
          <p:cNvSpPr txBox="1">
            <a:spLocks noChangeArrowheads="1"/>
          </p:cNvSpPr>
          <p:nvPr/>
        </p:nvSpPr>
        <p:spPr bwMode="auto">
          <a:xfrm>
            <a:off x="2590800" y="1560513"/>
            <a:ext cx="1447800" cy="3416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a:solidFill>
                  <a:srgbClr val="000000"/>
                </a:solidFill>
                <a:latin typeface="Arial" panose="020B0604020202020204" pitchFamily="34" charset="0"/>
              </a:rPr>
              <a:t>Đem lại niềm tin cho Giôn-xi, cụ mong cứu sống cô ấy.</a:t>
            </a:r>
          </a:p>
        </p:txBody>
      </p:sp>
      <p:sp>
        <p:nvSpPr>
          <p:cNvPr id="13" name="TextBox 12"/>
          <p:cNvSpPr txBox="1">
            <a:spLocks noChangeArrowheads="1"/>
          </p:cNvSpPr>
          <p:nvPr/>
        </p:nvSpPr>
        <p:spPr bwMode="auto">
          <a:xfrm>
            <a:off x="4267200" y="1560513"/>
            <a:ext cx="1524000"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a:solidFill>
                  <a:srgbClr val="000000"/>
                </a:solidFill>
                <a:latin typeface="Arial" panose="020B0604020202020204" pitchFamily="34" charset="0"/>
              </a:rPr>
              <a:t>Âm thầm vẽ trong đêm mưa, gió bấc thổi ào ào.</a:t>
            </a:r>
          </a:p>
        </p:txBody>
      </p:sp>
      <p:sp>
        <p:nvSpPr>
          <p:cNvPr id="14" name="TextBox 13"/>
          <p:cNvSpPr txBox="1">
            <a:spLocks noChangeArrowheads="1"/>
          </p:cNvSpPr>
          <p:nvPr/>
        </p:nvSpPr>
        <p:spPr bwMode="auto">
          <a:xfrm>
            <a:off x="9677400" y="301625"/>
            <a:ext cx="1447800"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a:solidFill>
                  <a:srgbClr val="C00000"/>
                </a:solidFill>
                <a:latin typeface="Arial" panose="020B0604020202020204" pitchFamily="34" charset="0"/>
              </a:rPr>
              <a:t>Cái giá phải trả</a:t>
            </a:r>
          </a:p>
        </p:txBody>
      </p:sp>
      <p:sp>
        <p:nvSpPr>
          <p:cNvPr id="15" name="TextBox 14"/>
          <p:cNvSpPr txBox="1">
            <a:spLocks noChangeArrowheads="1"/>
          </p:cNvSpPr>
          <p:nvPr/>
        </p:nvSpPr>
        <p:spPr bwMode="auto">
          <a:xfrm>
            <a:off x="9525000" y="1560513"/>
            <a:ext cx="1981200" cy="3786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Char char="-"/>
            </a:pPr>
            <a:r>
              <a:rPr lang="en-US" altLang="en-US" sz="2400" b="1">
                <a:solidFill>
                  <a:srgbClr val="000000"/>
                </a:solidFill>
                <a:latin typeface="Arial" panose="020B0604020202020204" pitchFamily="34" charset="0"/>
              </a:rPr>
              <a:t>Giày và áo quần ướt sũng, lạnh buốt.</a:t>
            </a:r>
          </a:p>
          <a:p>
            <a:pPr>
              <a:lnSpc>
                <a:spcPct val="100000"/>
              </a:lnSpc>
              <a:spcBef>
                <a:spcPct val="0"/>
              </a:spcBef>
              <a:buFontTx/>
              <a:buNone/>
            </a:pPr>
            <a:r>
              <a:rPr lang="en-US" altLang="en-US" sz="2400" b="1">
                <a:solidFill>
                  <a:srgbClr val="000000"/>
                </a:solidFill>
                <a:latin typeface="Arial" panose="020B0604020202020204" pitchFamily="34" charset="0"/>
              </a:rPr>
              <a:t>- Cụ bị bệnh sưng phổi nặng. </a:t>
            </a:r>
          </a:p>
          <a:p>
            <a:pPr>
              <a:lnSpc>
                <a:spcPct val="100000"/>
              </a:lnSpc>
              <a:spcBef>
                <a:spcPct val="0"/>
              </a:spcBef>
              <a:buFontTx/>
              <a:buNone/>
            </a:pPr>
            <a:r>
              <a:rPr lang="en-US" altLang="en-US" sz="2400" b="1">
                <a:solidFill>
                  <a:srgbClr val="000000"/>
                </a:solidFill>
                <a:latin typeface="Arial" panose="020B0604020202020204" pitchFamily="34" charset="0"/>
              </a:rPr>
              <a:t>- Sau hai ngày thì cụ mất.</a:t>
            </a:r>
          </a:p>
        </p:txBody>
      </p:sp>
      <p:sp>
        <p:nvSpPr>
          <p:cNvPr id="16" name="TextBox 15"/>
          <p:cNvSpPr txBox="1">
            <a:spLocks noChangeArrowheads="1"/>
          </p:cNvSpPr>
          <p:nvPr/>
        </p:nvSpPr>
        <p:spPr bwMode="auto">
          <a:xfrm>
            <a:off x="7772400" y="341313"/>
            <a:ext cx="160020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a:solidFill>
                  <a:srgbClr val="C00000"/>
                </a:solidFill>
                <a:latin typeface="Arial" panose="020B0604020202020204" pitchFamily="34" charset="0"/>
              </a:rPr>
              <a:t>Tác dụng bức tranh</a:t>
            </a:r>
          </a:p>
        </p:txBody>
      </p:sp>
      <p:sp>
        <p:nvSpPr>
          <p:cNvPr id="17" name="TextBox 16"/>
          <p:cNvSpPr txBox="1">
            <a:spLocks noChangeArrowheads="1"/>
          </p:cNvSpPr>
          <p:nvPr/>
        </p:nvSpPr>
        <p:spPr bwMode="auto">
          <a:xfrm>
            <a:off x="7810500" y="2038350"/>
            <a:ext cx="1524000" cy="1201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a:solidFill>
                  <a:srgbClr val="000000"/>
                </a:solidFill>
                <a:latin typeface="Arial" panose="020B0604020202020204" pitchFamily="34" charset="0"/>
              </a:rPr>
              <a:t>Cứu sống Giôn-xi</a:t>
            </a:r>
          </a:p>
        </p:txBody>
      </p:sp>
      <p:sp>
        <p:nvSpPr>
          <p:cNvPr id="18" name="Down Arrow 17"/>
          <p:cNvSpPr/>
          <p:nvPr/>
        </p:nvSpPr>
        <p:spPr>
          <a:xfrm>
            <a:off x="3124200" y="1255713"/>
            <a:ext cx="228600" cy="3048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9" name="Down Arrow 18"/>
          <p:cNvSpPr/>
          <p:nvPr/>
        </p:nvSpPr>
        <p:spPr>
          <a:xfrm>
            <a:off x="4800600" y="1255713"/>
            <a:ext cx="228600" cy="3048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20" name="Down Arrow 19"/>
          <p:cNvSpPr/>
          <p:nvPr/>
        </p:nvSpPr>
        <p:spPr>
          <a:xfrm>
            <a:off x="6629400" y="1279525"/>
            <a:ext cx="228600" cy="3048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21" name="Down Arrow 20"/>
          <p:cNvSpPr/>
          <p:nvPr/>
        </p:nvSpPr>
        <p:spPr>
          <a:xfrm>
            <a:off x="8458200" y="1638300"/>
            <a:ext cx="228600" cy="3048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22" name="Down Arrow 21"/>
          <p:cNvSpPr/>
          <p:nvPr/>
        </p:nvSpPr>
        <p:spPr>
          <a:xfrm>
            <a:off x="10439400" y="1231900"/>
            <a:ext cx="228600" cy="3048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23" name="Left-Right-Up Arrow 22"/>
          <p:cNvSpPr/>
          <p:nvPr/>
        </p:nvSpPr>
        <p:spPr>
          <a:xfrm rot="10800000">
            <a:off x="2667000" y="5346700"/>
            <a:ext cx="8839200" cy="609600"/>
          </a:xfrm>
          <a:prstGeom prst="leftRightUpArrow">
            <a:avLst>
              <a:gd name="adj1" fmla="val 34416"/>
              <a:gd name="adj2" fmla="val 3668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24" name="TextBox 23"/>
          <p:cNvSpPr txBox="1">
            <a:spLocks noChangeArrowheads="1"/>
          </p:cNvSpPr>
          <p:nvPr/>
        </p:nvSpPr>
        <p:spPr bwMode="auto">
          <a:xfrm>
            <a:off x="3505200" y="5949950"/>
            <a:ext cx="754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a:solidFill>
                  <a:srgbClr val="002060"/>
                </a:solidFill>
                <a:latin typeface="Arial" panose="020B0604020202020204" pitchFamily="34" charset="0"/>
              </a:rPr>
              <a:t>Bức tranh chiếc lá cuối cùng của cụ Bơ- men chính là một kiệt tác nghệ thuật</a:t>
            </a:r>
          </a:p>
        </p:txBody>
      </p:sp>
    </p:spTree>
    <p:extLst>
      <p:ext uri="{BB962C8B-B14F-4D97-AF65-F5344CB8AC3E}">
        <p14:creationId xmlns:p14="http://schemas.microsoft.com/office/powerpoint/2010/main" val="338443972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fltVal val="0"/>
                                          </p:val>
                                        </p:tav>
                                        <p:tav tm="100000">
                                          <p:val>
                                            <p:strVal val="#ppt_w"/>
                                          </p:val>
                                        </p:tav>
                                      </p:tavLst>
                                    </p:anim>
                                    <p:anim calcmode="lin" valueType="num">
                                      <p:cBhvr>
                                        <p:cTn id="75" dur="500" fill="hold"/>
                                        <p:tgtEl>
                                          <p:spTgt spid="21"/>
                                        </p:tgtEl>
                                        <p:attrNameLst>
                                          <p:attrName>ppt_h</p:attrName>
                                        </p:attrNameLst>
                                      </p:cBhvr>
                                      <p:tavLst>
                                        <p:tav tm="0">
                                          <p:val>
                                            <p:fltVal val="0"/>
                                          </p:val>
                                        </p:tav>
                                        <p:tav tm="100000">
                                          <p:val>
                                            <p:strVal val="#ppt_h"/>
                                          </p:val>
                                        </p:tav>
                                      </p:tavLst>
                                    </p:anim>
                                    <p:animEffect transition="in" filter="fade">
                                      <p:cBhvr>
                                        <p:cTn id="76" dur="500"/>
                                        <p:tgtEl>
                                          <p:spTgt spid="21"/>
                                        </p:tgtEl>
                                      </p:cBhvr>
                                    </p:animEffect>
                                  </p:childTnLst>
                                </p:cTn>
                              </p:par>
                              <p:par>
                                <p:cTn id="77" presetID="53"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3" presetClass="entr" presetSubtype="0" fill="hold" nodeType="click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p:cTn id="86" dur="500" fill="hold"/>
                                        <p:tgtEl>
                                          <p:spTgt spid="23"/>
                                        </p:tgtEl>
                                        <p:attrNameLst>
                                          <p:attrName>ppt_w</p:attrName>
                                        </p:attrNameLst>
                                      </p:cBhvr>
                                      <p:tavLst>
                                        <p:tav tm="0">
                                          <p:val>
                                            <p:fltVal val="0"/>
                                          </p:val>
                                        </p:tav>
                                        <p:tav tm="100000">
                                          <p:val>
                                            <p:strVal val="#ppt_w"/>
                                          </p:val>
                                        </p:tav>
                                      </p:tavLst>
                                    </p:anim>
                                    <p:anim calcmode="lin" valueType="num">
                                      <p:cBhvr>
                                        <p:cTn id="87" dur="500" fill="hold"/>
                                        <p:tgtEl>
                                          <p:spTgt spid="23"/>
                                        </p:tgtEl>
                                        <p:attrNameLst>
                                          <p:attrName>ppt_h</p:attrName>
                                        </p:attrNameLst>
                                      </p:cBhvr>
                                      <p:tavLst>
                                        <p:tav tm="0">
                                          <p:val>
                                            <p:fltVal val="0"/>
                                          </p:val>
                                        </p:tav>
                                        <p:tav tm="100000">
                                          <p:val>
                                            <p:strVal val="#ppt_h"/>
                                          </p:val>
                                        </p:tav>
                                      </p:tavLst>
                                    </p:anim>
                                    <p:animEffect transition="in" filter="fade">
                                      <p:cBhvr>
                                        <p:cTn id="88" dur="500"/>
                                        <p:tgtEl>
                                          <p:spTgt spid="23"/>
                                        </p:tgtEl>
                                      </p:cBhvr>
                                    </p:animEffect>
                                  </p:childTnLst>
                                </p:cTn>
                              </p:par>
                              <p:par>
                                <p:cTn id="89" presetID="53"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Cư-rơ-gư-xtan (Kyrgyzstan) | Hồ sơ - Sự kiện - Nhân chứ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075"/>
            <a:ext cx="2443163"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Cư-rơ-gư-xtan: Tổng thống từ chức - Báo Nhân D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566863"/>
            <a:ext cx="11887200"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213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1425" y="68263"/>
            <a:ext cx="9529763" cy="1111250"/>
          </a:xfrm>
        </p:spPr>
        <p:txBody>
          <a:bodyPr/>
          <a:lstStyle/>
          <a:p>
            <a:pPr algn="ctr">
              <a:defRPr/>
            </a:pPr>
            <a:r>
              <a:rPr lang="en-US" sz="4000" b="1" dirty="0" smtClean="0">
                <a:solidFill>
                  <a:srgbClr val="FF0000"/>
                </a:solidFill>
              </a:rPr>
              <a:t>TIẾT 37: HAI CÂY PHONG</a:t>
            </a:r>
            <a:endParaRPr lang="en-US" sz="4000" b="1" dirty="0">
              <a:solidFill>
                <a:srgbClr val="FF0000"/>
              </a:solidFill>
            </a:endParaRPr>
          </a:p>
        </p:txBody>
      </p:sp>
      <p:pic>
        <p:nvPicPr>
          <p:cNvPr id="4" name="Picture 4" descr="Hai cay pho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4950" y="1349375"/>
            <a:ext cx="11806238" cy="5508625"/>
          </a:xfrm>
          <a:noFill/>
          <a:ln>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379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1425" y="68263"/>
            <a:ext cx="9529763" cy="1111250"/>
          </a:xfrm>
        </p:spPr>
        <p:txBody>
          <a:bodyPr/>
          <a:lstStyle/>
          <a:p>
            <a:pPr algn="ctr">
              <a:defRPr/>
            </a:pPr>
            <a:r>
              <a:rPr lang="en-US" sz="4000" b="1" dirty="0" smtClean="0">
                <a:solidFill>
                  <a:srgbClr val="FF0000"/>
                </a:solidFill>
              </a:rPr>
              <a:t>TIẾT 37: HAI CÂY PHONG</a:t>
            </a:r>
            <a:endParaRPr lang="en-US" sz="4000" b="1" dirty="0">
              <a:solidFill>
                <a:srgbClr val="FF0000"/>
              </a:solidFill>
            </a:endParaRPr>
          </a:p>
        </p:txBody>
      </p:sp>
      <p:sp>
        <p:nvSpPr>
          <p:cNvPr id="2" name="Content Placeholder 1"/>
          <p:cNvSpPr>
            <a:spLocks noGrp="1"/>
          </p:cNvSpPr>
          <p:nvPr>
            <p:ph idx="1"/>
          </p:nvPr>
        </p:nvSpPr>
        <p:spPr>
          <a:xfrm>
            <a:off x="257175" y="1349375"/>
            <a:ext cx="11784013" cy="5334000"/>
          </a:xfrm>
          <a:ln>
            <a:miter lim="800000"/>
            <a:headEnd/>
            <a:tailEnd/>
          </a:ln>
        </p:spPr>
        <p:txBody>
          <a:bodyPr/>
          <a:lstStyle/>
          <a:p>
            <a:pPr marL="342900" indent="-342900" algn="just" eaLnBrk="1" hangingPunct="1">
              <a:lnSpc>
                <a:spcPct val="100000"/>
              </a:lnSpc>
              <a:spcBef>
                <a:spcPct val="0"/>
              </a:spcBef>
            </a:pPr>
            <a:endParaRPr lang="en-US" altLang="zh-CN" sz="3000" b="1" smtClean="0">
              <a:solidFill>
                <a:srgbClr val="7030A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endParaRPr>
          </a:p>
          <a:p>
            <a:pPr marL="342900" indent="-342900" algn="just" eaLnBrk="1" hangingPunct="1">
              <a:lnSpc>
                <a:spcPct val="100000"/>
              </a:lnSpc>
              <a:spcBef>
                <a:spcPct val="0"/>
              </a:spcBef>
            </a:pPr>
            <a:r>
              <a:rPr lang="en-US" altLang="zh-CN" sz="3600" b="1" smtClean="0">
                <a:solidFill>
                  <a:srgbClr val="7030A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HỌC SINH TRÌNH BÀY PHẦN CHUẨN BỊ VỀ TÁC GIẢ</a:t>
            </a:r>
          </a:p>
        </p:txBody>
      </p:sp>
    </p:spTree>
    <p:extLst>
      <p:ext uri="{BB962C8B-B14F-4D97-AF65-F5344CB8AC3E}">
        <p14:creationId xmlns:p14="http://schemas.microsoft.com/office/powerpoint/2010/main" val="1151357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1425" y="68263"/>
            <a:ext cx="9529763" cy="1111250"/>
          </a:xfrm>
        </p:spPr>
        <p:txBody>
          <a:bodyPr/>
          <a:lstStyle/>
          <a:p>
            <a:pPr algn="ctr">
              <a:defRPr/>
            </a:pPr>
            <a:r>
              <a:rPr lang="en-US" sz="4000" b="1" dirty="0" smtClean="0">
                <a:solidFill>
                  <a:srgbClr val="FF0000"/>
                </a:solidFill>
              </a:rPr>
              <a:t>TIẾT 37: HAI CÂY PHONG</a:t>
            </a:r>
            <a:endParaRPr lang="en-US" sz="4000" b="1" dirty="0">
              <a:solidFill>
                <a:srgbClr val="FF0000"/>
              </a:solidFill>
            </a:endParaRPr>
          </a:p>
        </p:txBody>
      </p:sp>
      <p:sp>
        <p:nvSpPr>
          <p:cNvPr id="2" name="Content Placeholder 1"/>
          <p:cNvSpPr>
            <a:spLocks noGrp="1"/>
          </p:cNvSpPr>
          <p:nvPr>
            <p:ph idx="1"/>
          </p:nvPr>
        </p:nvSpPr>
        <p:spPr>
          <a:xfrm>
            <a:off x="257175" y="1349375"/>
            <a:ext cx="11784013" cy="5334000"/>
          </a:xfrm>
          <a:ln>
            <a:miter lim="800000"/>
            <a:headEnd/>
            <a:tailEnd/>
          </a:ln>
        </p:spPr>
        <p:txBody>
          <a:bodyPr/>
          <a:lstStyle/>
          <a:p>
            <a:pPr marL="342900" indent="-342900" algn="just" eaLnBrk="1" hangingPunct="1">
              <a:lnSpc>
                <a:spcPct val="100000"/>
              </a:lnSpc>
              <a:spcBef>
                <a:spcPct val="0"/>
              </a:spcBef>
            </a:pPr>
            <a:endParaRPr lang="en-US" altLang="zh-CN" sz="3400" b="1" smtClean="0">
              <a:solidFill>
                <a:srgbClr val="7030A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endParaRPr>
          </a:p>
          <a:p>
            <a:pPr marL="342900" indent="-342900" algn="just" eaLnBrk="1" hangingPunct="1">
              <a:lnSpc>
                <a:spcPct val="100000"/>
              </a:lnSpc>
              <a:spcBef>
                <a:spcPct val="0"/>
              </a:spcBef>
            </a:pPr>
            <a:r>
              <a:rPr lang="en-US" altLang="zh-CN" sz="3400" b="1" smtClean="0">
                <a:solidFill>
                  <a:srgbClr val="7030A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HỌC SINH TRÌNH BÀY PHẦN CHUẨN BỊ VỀ TÁC PHẨM</a:t>
            </a:r>
          </a:p>
        </p:txBody>
      </p:sp>
    </p:spTree>
    <p:extLst>
      <p:ext uri="{BB962C8B-B14F-4D97-AF65-F5344CB8AC3E}">
        <p14:creationId xmlns:p14="http://schemas.microsoft.com/office/powerpoint/2010/main" val="2544597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1425" y="68263"/>
            <a:ext cx="9529763" cy="1111250"/>
          </a:xfrm>
        </p:spPr>
        <p:txBody>
          <a:bodyPr/>
          <a:lstStyle/>
          <a:p>
            <a:pPr algn="ctr">
              <a:defRPr/>
            </a:pPr>
            <a:r>
              <a:rPr lang="en-US" sz="4000" b="1" dirty="0" smtClean="0">
                <a:solidFill>
                  <a:srgbClr val="FF0000"/>
                </a:solidFill>
              </a:rPr>
              <a:t>TIẾT 37: HAI CÂY PHONG</a:t>
            </a:r>
            <a:endParaRPr lang="en-US" sz="4000" b="1" dirty="0">
              <a:solidFill>
                <a:srgbClr val="FF0000"/>
              </a:solidFill>
            </a:endParaRPr>
          </a:p>
        </p:txBody>
      </p:sp>
      <p:sp>
        <p:nvSpPr>
          <p:cNvPr id="2" name="Content Placeholder 1"/>
          <p:cNvSpPr>
            <a:spLocks noGrp="1"/>
          </p:cNvSpPr>
          <p:nvPr>
            <p:ph idx="1"/>
          </p:nvPr>
        </p:nvSpPr>
        <p:spPr>
          <a:xfrm>
            <a:off x="257175" y="1349375"/>
            <a:ext cx="11784013" cy="5334000"/>
          </a:xfrm>
          <a:ln>
            <a:miter lim="800000"/>
            <a:headEnd/>
            <a:tailEnd/>
          </a:ln>
        </p:spPr>
        <p:txBody>
          <a:bodyPr/>
          <a:lstStyle/>
          <a:p>
            <a:pPr marL="342900" indent="-342900" algn="ctr" eaLnBrk="1" hangingPunct="1">
              <a:lnSpc>
                <a:spcPct val="100000"/>
              </a:lnSpc>
              <a:spcBef>
                <a:spcPct val="0"/>
              </a:spcBef>
            </a:pPr>
            <a:endParaRPr lang="en-US" altLang="zh-CN" sz="3400" b="1" smtClean="0">
              <a:solidFill>
                <a:srgbClr val="7030A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endParaRPr>
          </a:p>
          <a:p>
            <a:pPr marL="342900" indent="-342900" algn="ctr" eaLnBrk="1" hangingPunct="1">
              <a:lnSpc>
                <a:spcPct val="100000"/>
              </a:lnSpc>
              <a:spcBef>
                <a:spcPct val="0"/>
              </a:spcBef>
            </a:pPr>
            <a:r>
              <a:rPr lang="en-US" altLang="zh-CN" sz="3400" b="1" smtClean="0">
                <a:solidFill>
                  <a:srgbClr val="7030A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HỌC SINH TRÌNH BÀY PHẦN TÓM TẮT TRUYỆN “NGƯỜI THẦY ĐẦU TIÊN”</a:t>
            </a:r>
          </a:p>
        </p:txBody>
      </p:sp>
    </p:spTree>
    <p:extLst>
      <p:ext uri="{BB962C8B-B14F-4D97-AF65-F5344CB8AC3E}">
        <p14:creationId xmlns:p14="http://schemas.microsoft.com/office/powerpoint/2010/main" val="1015865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1425" y="68263"/>
            <a:ext cx="9529763" cy="1111250"/>
          </a:xfrm>
        </p:spPr>
        <p:txBody>
          <a:bodyPr/>
          <a:lstStyle/>
          <a:p>
            <a:pPr algn="ctr">
              <a:defRPr/>
            </a:pPr>
            <a:r>
              <a:rPr lang="en-US" sz="4000" b="1" dirty="0" smtClean="0">
                <a:solidFill>
                  <a:srgbClr val="FF0000"/>
                </a:solidFill>
              </a:rPr>
              <a:t>TIẾT 37: HAI CÂY PHONG</a:t>
            </a:r>
            <a:endParaRPr lang="en-US" sz="4000" b="1" dirty="0">
              <a:solidFill>
                <a:srgbClr val="FF0000"/>
              </a:solidFill>
            </a:endParaRPr>
          </a:p>
        </p:txBody>
      </p:sp>
      <p:sp>
        <p:nvSpPr>
          <p:cNvPr id="13315" name="Content Placeholder 1"/>
          <p:cNvSpPr>
            <a:spLocks noGrp="1"/>
          </p:cNvSpPr>
          <p:nvPr>
            <p:ph idx="1"/>
          </p:nvPr>
        </p:nvSpPr>
        <p:spPr>
          <a:xfrm>
            <a:off x="257175" y="1349375"/>
            <a:ext cx="11784013" cy="5334000"/>
          </a:xfrm>
          <a:ln>
            <a:miter lim="800000"/>
            <a:headEnd/>
            <a:tailEnd/>
          </a:ln>
        </p:spPr>
        <p:txBody>
          <a:bodyPr/>
          <a:lstStyle/>
          <a:p>
            <a:pPr marL="342900" indent="-342900" algn="ctr" eaLnBrk="1" hangingPunct="1">
              <a:lnSpc>
                <a:spcPct val="100000"/>
              </a:lnSpc>
              <a:spcBef>
                <a:spcPct val="0"/>
              </a:spcBef>
            </a:pPr>
            <a:r>
              <a:rPr lang="en-US" altLang="zh-CN" sz="3000" b="1" smtClean="0">
                <a:solidFill>
                  <a:srgbClr val="C0000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Thảo luận nhóm đôi</a:t>
            </a:r>
          </a:p>
          <a:p>
            <a:pPr marL="342900" indent="-342900" algn="ctr" eaLnBrk="1" hangingPunct="1">
              <a:lnSpc>
                <a:spcPct val="100000"/>
              </a:lnSpc>
              <a:spcBef>
                <a:spcPct val="0"/>
              </a:spcBef>
            </a:pPr>
            <a:r>
              <a:rPr lang="en-US" altLang="zh-CN" sz="3000" b="1" smtClean="0">
                <a:solidFill>
                  <a:srgbClr val="C0000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Thời gian: 3 phút</a:t>
            </a:r>
          </a:p>
          <a:p>
            <a:pPr marL="342900" indent="-342900" algn="ctr" eaLnBrk="1" hangingPunct="1">
              <a:lnSpc>
                <a:spcPct val="100000"/>
              </a:lnSpc>
              <a:spcBef>
                <a:spcPct val="0"/>
              </a:spcBef>
            </a:pPr>
            <a:r>
              <a:rPr lang="en-US" altLang="zh-CN" sz="3000" b="1" smtClean="0">
                <a:solidFill>
                  <a:srgbClr val="C0000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Trình bày: đại diện nhóm, ra giấy</a:t>
            </a:r>
          </a:p>
          <a:p>
            <a:pPr marL="342900" indent="-342900" algn="just" eaLnBrk="1" hangingPunct="1">
              <a:lnSpc>
                <a:spcPct val="100000"/>
              </a:lnSpc>
              <a:spcBef>
                <a:spcPct val="0"/>
              </a:spcBef>
            </a:pPr>
            <a:endParaRPr lang="en-US" altLang="zh-CN" sz="3000" smtClean="0">
              <a:solidFill>
                <a:srgbClr val="00000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endParaRPr>
          </a:p>
          <a:p>
            <a:pPr marL="342900" indent="-342900" algn="just" eaLnBrk="1" hangingPunct="1">
              <a:lnSpc>
                <a:spcPct val="100000"/>
              </a:lnSpc>
              <a:spcBef>
                <a:spcPct val="0"/>
              </a:spcBef>
            </a:pPr>
            <a:r>
              <a:rPr lang="en-US" altLang="zh-CN" sz="3000" smtClean="0">
                <a:solidFill>
                  <a:srgbClr val="00000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   Câu chuyện được xây dựng trên hai mạch kể đặc sắc, em hãy xác định hai mạch kể đó và nêu nhận xét </a:t>
            </a:r>
            <a:r>
              <a:rPr lang="en-US" altLang="zh-CN" sz="3000" i="1" smtClean="0">
                <a:solidFill>
                  <a:srgbClr val="000000"/>
                </a:solidFill>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(nằm ở phần nào, đặc điểm, ý nghĩa).</a:t>
            </a:r>
          </a:p>
        </p:txBody>
      </p:sp>
    </p:spTree>
    <p:extLst>
      <p:ext uri="{BB962C8B-B14F-4D97-AF65-F5344CB8AC3E}">
        <p14:creationId xmlns:p14="http://schemas.microsoft.com/office/powerpoint/2010/main" val="2592518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1929</Words>
  <Application>Microsoft Office PowerPoint</Application>
  <PresentationFormat>Widescreen</PresentationFormat>
  <Paragraphs>158</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SimSun</vt:lpstr>
      <vt:lpstr>.VnSouthern</vt:lpstr>
      <vt:lpstr>Arial</vt:lpstr>
      <vt:lpstr>Calibri</vt:lpstr>
      <vt:lpstr>Calibri Light</vt:lpstr>
      <vt:lpstr>Times New Roman</vt:lpstr>
      <vt:lpstr>Verdana</vt:lpstr>
      <vt:lpstr>Wingdings</vt:lpstr>
      <vt:lpstr>Office Theme</vt:lpstr>
      <vt:lpstr>PowerPoint Presentation</vt:lpstr>
      <vt:lpstr>KIỂM TRA BÀI CŨ</vt:lpstr>
      <vt:lpstr>PowerPoint Presentation</vt:lpstr>
      <vt:lpstr>PowerPoint Presentation</vt:lpstr>
      <vt:lpstr>TIẾT 37: HAI CÂY PHONG</vt:lpstr>
      <vt:lpstr>TIẾT 37: HAI CÂY PHONG</vt:lpstr>
      <vt:lpstr>TIẾT 37: HAI CÂY PHONG</vt:lpstr>
      <vt:lpstr>TIẾT 37: HAI CÂY PHONG</vt:lpstr>
      <vt:lpstr>TIẾT 37: HAI CÂY PHONG</vt:lpstr>
      <vt:lpstr>PowerPoint Presentation</vt:lpstr>
      <vt:lpstr>TIẾT 37: HAI CÂY PHONG</vt:lpstr>
      <vt:lpstr>TIẾT 37: HAI CÂY PHONG</vt:lpstr>
      <vt:lpstr>TIẾT 37: HAI CÂY PHONG</vt:lpstr>
      <vt:lpstr>TIẾT 37: HAI CÂY PHONG</vt:lpstr>
      <vt:lpstr>TIẾT 37: HAI CÂY PHONG</vt:lpstr>
      <vt:lpstr>TIẾT 37: HAI CÂY PHONG</vt:lpstr>
      <vt:lpstr>TIẾT 37: HAI CÂY PHONG</vt:lpstr>
      <vt:lpstr>TIẾT 37: HAI CÂY PHONG</vt:lpstr>
      <vt:lpstr>TIẾT 37: HAI CÂY PHONG</vt:lpstr>
      <vt:lpstr>TIẾT 37: HAI CÂY PHONG</vt:lpstr>
      <vt:lpstr>TIẾT 37: HAI CÂY PHONG</vt:lpstr>
      <vt:lpstr>PowerPoint Presentation</vt:lpstr>
      <vt:lpstr>TIẾT 38: HAI CÂY PHONG</vt:lpstr>
      <vt:lpstr>TIẾT 38: HAI CÂY PHONG</vt:lpstr>
      <vt:lpstr>TIẾT 38: HAI CÂY PHONG</vt:lpstr>
      <vt:lpstr>TIẾT 38: HAI CÂY PHONG</vt:lpstr>
      <vt:lpstr>TIẾT 38: HAI CÂY PHONG</vt:lpstr>
      <vt:lpstr>TIẾT 38: HAI CÂY PHONG</vt:lpstr>
      <vt:lpstr>TIẾT 38: HAI CÂY PHONG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2021-07-16T09:50:19Z</dcterms:created>
  <dcterms:modified xsi:type="dcterms:W3CDTF">2021-07-16T09:51:10Z</dcterms:modified>
</cp:coreProperties>
</file>